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D4D5"/>
          </a:solidFill>
        </a:fill>
      </a:tcStyle>
    </a:wholeTbl>
    <a:band2H>
      <a:tcTxStyle/>
      <a:tcStyle>
        <a:tcBdr/>
        <a:fill>
          <a:solidFill>
            <a:srgbClr val="EBEBEB"/>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8E3DD"/>
          </a:solidFill>
        </a:fill>
      </a:tcStyle>
    </a:wholeTbl>
    <a:band2H>
      <a:tcTxStyle/>
      <a:tcStyle>
        <a:tcBdr/>
        <a:fill>
          <a:solidFill>
            <a:srgbClr val="F4F1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AD3D5"/>
          </a:solidFill>
        </a:fill>
      </a:tcStyle>
    </a:wholeTbl>
    <a:band2H>
      <a:tcTxStyle/>
      <a:tcStyle>
        <a:tcBdr/>
        <a:fill>
          <a:solidFill>
            <a:srgbClr val="EDEAEB"/>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5" name="Shape 125"/>
          <p:cNvSpPr>
            <a:spLocks noGrp="1" noRot="1" noChangeAspect="1"/>
          </p:cNvSpPr>
          <p:nvPr>
            <p:ph type="sldImg"/>
          </p:nvPr>
        </p:nvSpPr>
        <p:spPr>
          <a:xfrm>
            <a:off x="1143000" y="685800"/>
            <a:ext cx="4572000" cy="3429000"/>
          </a:xfrm>
          <a:prstGeom prst="rect">
            <a:avLst/>
          </a:prstGeom>
        </p:spPr>
        <p:txBody>
          <a:bodyPr/>
          <a:lstStyle/>
          <a:p>
            <a:endParaRPr/>
          </a:p>
        </p:txBody>
      </p:sp>
      <p:sp>
        <p:nvSpPr>
          <p:cNvPr id="126" name="Shape 12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002527908"/>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Trebuchet MS"/>
      </a:defRPr>
    </a:lvl1pPr>
    <a:lvl2pPr indent="228600" latinLnBrk="0">
      <a:defRPr sz="1200">
        <a:latin typeface="+mn-lt"/>
        <a:ea typeface="+mn-ea"/>
        <a:cs typeface="+mn-cs"/>
        <a:sym typeface="Trebuchet MS"/>
      </a:defRPr>
    </a:lvl2pPr>
    <a:lvl3pPr indent="457200" latinLnBrk="0">
      <a:defRPr sz="1200">
        <a:latin typeface="+mn-lt"/>
        <a:ea typeface="+mn-ea"/>
        <a:cs typeface="+mn-cs"/>
        <a:sym typeface="Trebuchet MS"/>
      </a:defRPr>
    </a:lvl3pPr>
    <a:lvl4pPr indent="685800" latinLnBrk="0">
      <a:defRPr sz="1200">
        <a:latin typeface="+mn-lt"/>
        <a:ea typeface="+mn-ea"/>
        <a:cs typeface="+mn-cs"/>
        <a:sym typeface="Trebuchet MS"/>
      </a:defRPr>
    </a:lvl4pPr>
    <a:lvl5pPr indent="914400" latinLnBrk="0">
      <a:defRPr sz="1200">
        <a:latin typeface="+mn-lt"/>
        <a:ea typeface="+mn-ea"/>
        <a:cs typeface="+mn-cs"/>
        <a:sym typeface="Trebuchet MS"/>
      </a:defRPr>
    </a:lvl5pPr>
    <a:lvl6pPr indent="1143000" latinLnBrk="0">
      <a:defRPr sz="1200">
        <a:latin typeface="+mn-lt"/>
        <a:ea typeface="+mn-ea"/>
        <a:cs typeface="+mn-cs"/>
        <a:sym typeface="Trebuchet MS"/>
      </a:defRPr>
    </a:lvl6pPr>
    <a:lvl7pPr indent="1371600" latinLnBrk="0">
      <a:defRPr sz="1200">
        <a:latin typeface="+mn-lt"/>
        <a:ea typeface="+mn-ea"/>
        <a:cs typeface="+mn-cs"/>
        <a:sym typeface="Trebuchet MS"/>
      </a:defRPr>
    </a:lvl7pPr>
    <a:lvl8pPr indent="1600200" latinLnBrk="0">
      <a:defRPr sz="1200">
        <a:latin typeface="+mn-lt"/>
        <a:ea typeface="+mn-ea"/>
        <a:cs typeface="+mn-cs"/>
        <a:sym typeface="Trebuchet MS"/>
      </a:defRPr>
    </a:lvl8pPr>
    <a:lvl9pPr indent="1828800" latinLnBrk="0">
      <a:defRPr sz="1200">
        <a:latin typeface="+mn-lt"/>
        <a:ea typeface="+mn-ea"/>
        <a:cs typeface="+mn-cs"/>
        <a:sym typeface="Trebuchet M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Diapositiva de título">
    <p:spTree>
      <p:nvGrpSpPr>
        <p:cNvPr id="1" name=""/>
        <p:cNvGrpSpPr/>
        <p:nvPr/>
      </p:nvGrpSpPr>
      <p:grpSpPr>
        <a:xfrm>
          <a:off x="0" y="0"/>
          <a:ext cx="0" cy="0"/>
          <a:chOff x="0" y="0"/>
          <a:chExt cx="0" cy="0"/>
        </a:xfrm>
      </p:grpSpPr>
      <p:sp>
        <p:nvSpPr>
          <p:cNvPr id="15" name="Shape 15"/>
          <p:cNvSpPr/>
          <p:nvPr/>
        </p:nvSpPr>
        <p:spPr>
          <a:xfrm>
            <a:off x="0" y="3866920"/>
            <a:ext cx="9144000" cy="2991081"/>
          </a:xfrm>
          <a:prstGeom prst="rect">
            <a:avLst/>
          </a:prstGeom>
          <a:gradFill>
            <a:gsLst>
              <a:gs pos="0">
                <a:srgbClr val="FFFFFF">
                  <a:alpha val="91000"/>
                </a:srgbClr>
              </a:gs>
              <a:gs pos="37000">
                <a:srgbClr val="FFFFFF">
                  <a:alpha val="76000"/>
                </a:srgbClr>
              </a:gs>
              <a:gs pos="100000">
                <a:srgbClr val="E3DCCF">
                  <a:alpha val="79000"/>
                </a:srgbClr>
              </a:gs>
            </a:gsLst>
            <a:path path="circle">
              <a:fillToRect l="37721" t="-19636" r="62278" b="119636"/>
            </a:path>
          </a:gradFill>
          <a:ln w="12700">
            <a:miter lim="400000"/>
          </a:ln>
        </p:spPr>
        <p:txBody>
          <a:bodyPr lIns="45719" rIns="45719" anchor="ctr"/>
          <a:lstStyle/>
          <a:p>
            <a:pPr algn="ctr">
              <a:defRPr>
                <a:solidFill>
                  <a:srgbClr val="FFFFFF"/>
                </a:solidFill>
              </a:defRPr>
            </a:pPr>
            <a:endParaRPr/>
          </a:p>
        </p:txBody>
      </p:sp>
      <p:sp>
        <p:nvSpPr>
          <p:cNvPr id="16" name="Shape 16"/>
          <p:cNvSpPr/>
          <p:nvPr/>
        </p:nvSpPr>
        <p:spPr>
          <a:xfrm>
            <a:off x="0" y="-1"/>
            <a:ext cx="9144000" cy="3866922"/>
          </a:xfrm>
          <a:prstGeom prst="rect">
            <a:avLst/>
          </a:prstGeom>
          <a:gradFill>
            <a:gsLst>
              <a:gs pos="0">
                <a:srgbClr val="FFFFFF">
                  <a:alpha val="89000"/>
                </a:srgbClr>
              </a:gs>
              <a:gs pos="48000">
                <a:srgbClr val="FFFFFF">
                  <a:alpha val="62000"/>
                </a:srgbClr>
              </a:gs>
              <a:gs pos="100000">
                <a:srgbClr val="E3DCCF">
                  <a:alpha val="79000"/>
                </a:srgbClr>
              </a:gs>
            </a:gsLst>
            <a:path path="circle">
              <a:fillToRect l="37721" t="-19636" r="62278" b="119636"/>
            </a:path>
          </a:gradFill>
          <a:ln w="12700">
            <a:miter lim="400000"/>
          </a:ln>
        </p:spPr>
        <p:txBody>
          <a:bodyPr lIns="45719" rIns="45719" anchor="ctr"/>
          <a:lstStyle/>
          <a:p>
            <a:pPr algn="ctr">
              <a:defRPr>
                <a:solidFill>
                  <a:srgbClr val="FFFFFF"/>
                </a:solidFill>
              </a:defRPr>
            </a:pPr>
            <a:endParaRPr/>
          </a:p>
        </p:txBody>
      </p:sp>
      <p:sp>
        <p:nvSpPr>
          <p:cNvPr id="17" name="Shape 17"/>
          <p:cNvSpPr/>
          <p:nvPr/>
        </p:nvSpPr>
        <p:spPr>
          <a:xfrm>
            <a:off x="0" y="2652310"/>
            <a:ext cx="9144000" cy="2286001"/>
          </a:xfrm>
          <a:prstGeom prst="rect">
            <a:avLst/>
          </a:prstGeom>
          <a:gradFill>
            <a:gsLst>
              <a:gs pos="0">
                <a:srgbClr val="FFFFFF">
                  <a:alpha val="0"/>
                </a:srgbClr>
              </a:gs>
              <a:gs pos="29000">
                <a:srgbClr val="FFFFFF">
                  <a:alpha val="30000"/>
                </a:srgbClr>
              </a:gs>
              <a:gs pos="45000">
                <a:srgbClr val="E3DCCF">
                  <a:alpha val="40000"/>
                </a:srgbClr>
              </a:gs>
              <a:gs pos="55000">
                <a:srgbClr val="FFFFFF">
                  <a:alpha val="26000"/>
                </a:srgbClr>
              </a:gs>
              <a:gs pos="64999">
                <a:srgbClr val="E3DCCF">
                  <a:alpha val="60000"/>
                </a:srgbClr>
              </a:gs>
              <a:gs pos="100000">
                <a:srgbClr val="FFFFFF">
                  <a:alpha val="0"/>
                </a:srgbClr>
              </a:gs>
            </a:gsLst>
            <a:lin ang="5400000"/>
          </a:gradFill>
          <a:ln w="12700">
            <a:miter lim="400000"/>
          </a:ln>
        </p:spPr>
        <p:txBody>
          <a:bodyPr lIns="45719" rIns="45719" anchor="ctr"/>
          <a:lstStyle/>
          <a:p>
            <a:pPr algn="ctr">
              <a:defRPr>
                <a:solidFill>
                  <a:srgbClr val="FFFFFF"/>
                </a:solidFill>
              </a:defRPr>
            </a:pPr>
            <a:endParaRPr/>
          </a:p>
        </p:txBody>
      </p:sp>
      <p:sp>
        <p:nvSpPr>
          <p:cNvPr id="18" name="Shape 18"/>
          <p:cNvSpPr/>
          <p:nvPr/>
        </p:nvSpPr>
        <p:spPr>
          <a:xfrm>
            <a:off x="0" y="1600200"/>
            <a:ext cx="9144000" cy="5105400"/>
          </a:xfrm>
          <a:prstGeom prst="ellipse">
            <a:avLst/>
          </a:prstGeom>
          <a:gradFill>
            <a:gsLst>
              <a:gs pos="0">
                <a:srgbClr val="FFFFFF"/>
              </a:gs>
              <a:gs pos="54000">
                <a:srgbClr val="FFFFFF">
                  <a:alpha val="0"/>
                </a:srgbClr>
              </a:gs>
            </a:gsLst>
            <a:path path="circle">
              <a:fillToRect l="37721" t="-19636" r="62278" b="119636"/>
            </a:path>
          </a:gradFill>
          <a:ln w="12700">
            <a:miter lim="400000"/>
          </a:ln>
        </p:spPr>
        <p:txBody>
          <a:bodyPr lIns="45719" rIns="45719" anchor="ctr"/>
          <a:lstStyle/>
          <a:p>
            <a:pPr algn="ctr">
              <a:defRPr>
                <a:solidFill>
                  <a:srgbClr val="FFFFFF"/>
                </a:solidFill>
              </a:defRPr>
            </a:pPr>
            <a:endParaRPr/>
          </a:p>
        </p:txBody>
      </p:sp>
      <p:sp>
        <p:nvSpPr>
          <p:cNvPr id="19" name="Shape 19"/>
          <p:cNvSpPr>
            <a:spLocks noGrp="1"/>
          </p:cNvSpPr>
          <p:nvPr>
            <p:ph type="body" sz="quarter" idx="1"/>
          </p:nvPr>
        </p:nvSpPr>
        <p:spPr>
          <a:xfrm>
            <a:off x="1473795" y="5052545"/>
            <a:ext cx="5637011" cy="882120"/>
          </a:xfrm>
          <a:prstGeom prst="rect">
            <a:avLst/>
          </a:prstGeom>
          <a:extLst>
            <a:ext uri="{C572A759-6A51-4108-AA02-DFA0A04FC94B}">
              <ma14:wrappingTextBoxFlag xmlns:ma14="http://schemas.microsoft.com/office/mac/drawingml/2011/main" xmlns="" val="1"/>
            </a:ext>
          </a:extLst>
        </p:spPr>
        <p:txBody>
          <a:bodyPr/>
          <a:lstStyle>
            <a:lvl1pPr marL="0" indent="0">
              <a:buClrTx/>
              <a:buSzTx/>
              <a:buFontTx/>
              <a:buNone/>
              <a:defRPr>
                <a:solidFill>
                  <a:srgbClr val="46464A"/>
                </a:solidFill>
              </a:defRPr>
            </a:lvl1pPr>
          </a:lstStyle>
          <a:p>
            <a:r>
              <a:t>Haga clic para modificar el estilo de subtítulo del patrón</a:t>
            </a:r>
          </a:p>
        </p:txBody>
      </p:sp>
      <p:sp>
        <p:nvSpPr>
          <p:cNvPr id="20" name="Shape 20"/>
          <p:cNvSpPr>
            <a:spLocks noGrp="1"/>
          </p:cNvSpPr>
          <p:nvPr>
            <p:ph type="title"/>
          </p:nvPr>
        </p:nvSpPr>
        <p:spPr>
          <a:xfrm>
            <a:off x="817581" y="3132290"/>
            <a:ext cx="7175352" cy="1793167"/>
          </a:xfrm>
          <a:prstGeom prst="rect">
            <a:avLst/>
          </a:prstGeom>
          <a:extLst>
            <a:ext uri="{C572A759-6A51-4108-AA02-DFA0A04FC94B}">
              <ma14:wrappingTextBoxFlag xmlns:ma14="http://schemas.microsoft.com/office/mac/drawingml/2011/main" xmlns="" val="1"/>
            </a:ext>
          </a:extLst>
        </p:spPr>
        <p:txBody>
          <a:bodyPr>
            <a:normAutofit/>
          </a:bodyPr>
          <a:lstStyle>
            <a:lvl1pPr marL="640080" indent="-457200" algn="l">
              <a:defRPr sz="5400"/>
            </a:lvl1pPr>
          </a:lstStyle>
          <a:p>
            <a:r>
              <a:t>Haga clic para modificar el estilo de título del patrón</a:t>
            </a:r>
          </a:p>
        </p:txBody>
      </p:sp>
      <p:sp>
        <p:nvSpPr>
          <p:cNvPr id="21" name="Shape 21"/>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ítulo y texto vertical">
    <p:spTree>
      <p:nvGrpSpPr>
        <p:cNvPr id="1" name=""/>
        <p:cNvGrpSpPr/>
        <p:nvPr/>
      </p:nvGrpSpPr>
      <p:grpSpPr>
        <a:xfrm>
          <a:off x="0" y="0"/>
          <a:ext cx="0" cy="0"/>
          <a:chOff x="0" y="0"/>
          <a:chExt cx="0" cy="0"/>
        </a:xfrm>
      </p:grpSpPr>
      <p:sp>
        <p:nvSpPr>
          <p:cNvPr id="108" name="Shape 108"/>
          <p:cNvSpPr>
            <a:spLocks noGrp="1"/>
          </p:cNvSpPr>
          <p:nvPr>
            <p:ph type="title"/>
          </p:nvPr>
        </p:nvSpPr>
        <p:spPr>
          <a:xfrm>
            <a:off x="1793288" y="4372168"/>
            <a:ext cx="6512512" cy="1143001"/>
          </a:xfrm>
          <a:prstGeom prst="rect">
            <a:avLst/>
          </a:prstGeom>
          <a:extLst>
            <a:ext uri="{C572A759-6A51-4108-AA02-DFA0A04FC94B}">
              <ma14:wrappingTextBoxFlag xmlns:ma14="http://schemas.microsoft.com/office/mac/drawingml/2011/main" xmlns="" val="1"/>
            </a:ext>
          </a:extLst>
        </p:spPr>
        <p:txBody>
          <a:bodyPr>
            <a:normAutofit/>
          </a:bodyPr>
          <a:lstStyle/>
          <a:p>
            <a:r>
              <a:t>Haga clic para modificar el estilo de título del patrón</a:t>
            </a:r>
          </a:p>
        </p:txBody>
      </p:sp>
      <p:sp>
        <p:nvSpPr>
          <p:cNvPr id="109" name="Shape 109"/>
          <p:cNvSpPr>
            <a:spLocks noGrp="1"/>
          </p:cNvSpPr>
          <p:nvPr>
            <p:ph type="body" sz="half" idx="1"/>
          </p:nvPr>
        </p:nvSpPr>
        <p:spPr>
          <a:xfrm>
            <a:off x="1905000" y="731519"/>
            <a:ext cx="6400800" cy="3474721"/>
          </a:xfrm>
          <a:prstGeom prst="rect">
            <a:avLst/>
          </a:prstGeom>
          <a:extLst>
            <a:ext uri="{C572A759-6A51-4108-AA02-DFA0A04FC94B}">
              <ma14:wrappingTextBoxFlag xmlns:ma14="http://schemas.microsoft.com/office/mac/drawingml/2011/main" xmlns="" val="1"/>
            </a:ext>
          </a:extLst>
        </p:spPr>
        <p:txBody>
          <a:bodyPr/>
          <a:lstStyle/>
          <a:p>
            <a:r>
              <a:t>Haga clic para modificar el estilo de texto del patrón</a:t>
            </a:r>
          </a:p>
          <a:p>
            <a:pPr lvl="1"/>
            <a:r>
              <a:t>Segundo nivel</a:t>
            </a:r>
          </a:p>
          <a:p>
            <a:pPr lvl="2"/>
            <a:r>
              <a:t>Tercer nivel</a:t>
            </a:r>
          </a:p>
          <a:p>
            <a:pPr lvl="3"/>
            <a:r>
              <a:t>Cuarto nivel</a:t>
            </a:r>
          </a:p>
          <a:p>
            <a:pPr lvl="4"/>
            <a:r>
              <a:t>Quinto nivel</a:t>
            </a:r>
          </a:p>
        </p:txBody>
      </p:sp>
      <p:sp>
        <p:nvSpPr>
          <p:cNvPr id="110" name="Shape 110"/>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ítulo vertical y texto">
    <p:spTree>
      <p:nvGrpSpPr>
        <p:cNvPr id="1" name=""/>
        <p:cNvGrpSpPr/>
        <p:nvPr/>
      </p:nvGrpSpPr>
      <p:grpSpPr>
        <a:xfrm>
          <a:off x="0" y="0"/>
          <a:ext cx="0" cy="0"/>
          <a:chOff x="0" y="0"/>
          <a:chExt cx="0" cy="0"/>
        </a:xfrm>
      </p:grpSpPr>
      <p:sp>
        <p:nvSpPr>
          <p:cNvPr id="117" name="Shape 117"/>
          <p:cNvSpPr>
            <a:spLocks noGrp="1"/>
          </p:cNvSpPr>
          <p:nvPr>
            <p:ph type="title"/>
          </p:nvPr>
        </p:nvSpPr>
        <p:spPr>
          <a:xfrm>
            <a:off x="1153757" y="376516"/>
            <a:ext cx="2057401" cy="5238341"/>
          </a:xfrm>
          <a:prstGeom prst="rect">
            <a:avLst/>
          </a:prstGeom>
          <a:extLst>
            <a:ext uri="{C572A759-6A51-4108-AA02-DFA0A04FC94B}">
              <ma14:wrappingTextBoxFlag xmlns:ma14="http://schemas.microsoft.com/office/mac/drawingml/2011/main" xmlns="" val="1"/>
            </a:ext>
          </a:extLst>
        </p:spPr>
        <p:txBody>
          <a:bodyPr>
            <a:normAutofit/>
          </a:bodyPr>
          <a:lstStyle>
            <a:lvl1pPr algn="l"/>
          </a:lstStyle>
          <a:p>
            <a:r>
              <a:t>Haga clic para modificar el estilo de título del patrón</a:t>
            </a:r>
          </a:p>
        </p:txBody>
      </p:sp>
      <p:sp>
        <p:nvSpPr>
          <p:cNvPr id="118" name="Shape 118"/>
          <p:cNvSpPr>
            <a:spLocks noGrp="1"/>
          </p:cNvSpPr>
          <p:nvPr>
            <p:ph type="body" sz="half" idx="1"/>
          </p:nvPr>
        </p:nvSpPr>
        <p:spPr>
          <a:xfrm>
            <a:off x="3324112" y="731519"/>
            <a:ext cx="4829288" cy="4894730"/>
          </a:xfrm>
          <a:prstGeom prst="rect">
            <a:avLst/>
          </a:prstGeom>
          <a:extLst>
            <a:ext uri="{C572A759-6A51-4108-AA02-DFA0A04FC94B}">
              <ma14:wrappingTextBoxFlag xmlns:ma14="http://schemas.microsoft.com/office/mac/drawingml/2011/main" xmlns="" val="1"/>
            </a:ext>
          </a:extLst>
        </p:spPr>
        <p:txBody>
          <a:bodyPr/>
          <a:lstStyle/>
          <a:p>
            <a:r>
              <a:t>Haga clic para modificar el estilo de texto del patrón</a:t>
            </a:r>
          </a:p>
          <a:p>
            <a:pPr lvl="1"/>
            <a:r>
              <a:t>Segundo nivel</a:t>
            </a:r>
          </a:p>
          <a:p>
            <a:pPr lvl="2"/>
            <a:r>
              <a:t>Tercer nivel</a:t>
            </a:r>
          </a:p>
          <a:p>
            <a:pPr lvl="3"/>
            <a:r>
              <a:t>Cuarto nivel</a:t>
            </a:r>
          </a:p>
          <a:p>
            <a:pPr lvl="4"/>
            <a:r>
              <a:t>Quinto nivel</a:t>
            </a:r>
          </a:p>
        </p:txBody>
      </p:sp>
      <p:sp>
        <p:nvSpPr>
          <p:cNvPr id="119" name="Shape 119"/>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ítulo y objetos">
    <p:spTree>
      <p:nvGrpSpPr>
        <p:cNvPr id="1" name=""/>
        <p:cNvGrpSpPr/>
        <p:nvPr/>
      </p:nvGrpSpPr>
      <p:grpSpPr>
        <a:xfrm>
          <a:off x="0" y="0"/>
          <a:ext cx="0" cy="0"/>
          <a:chOff x="0" y="0"/>
          <a:chExt cx="0" cy="0"/>
        </a:xfrm>
      </p:grpSpPr>
      <p:sp>
        <p:nvSpPr>
          <p:cNvPr id="28" name="Shape 28"/>
          <p:cNvSpPr>
            <a:spLocks noGrp="1"/>
          </p:cNvSpPr>
          <p:nvPr>
            <p:ph type="title"/>
          </p:nvPr>
        </p:nvSpPr>
        <p:spPr>
          <a:xfrm>
            <a:off x="1793288" y="4372168"/>
            <a:ext cx="6512512" cy="1143001"/>
          </a:xfrm>
          <a:prstGeom prst="rect">
            <a:avLst/>
          </a:prstGeom>
          <a:extLst>
            <a:ext uri="{C572A759-6A51-4108-AA02-DFA0A04FC94B}">
              <ma14:wrappingTextBoxFlag xmlns:ma14="http://schemas.microsoft.com/office/mac/drawingml/2011/main" xmlns="" val="1"/>
            </a:ext>
          </a:extLst>
        </p:spPr>
        <p:txBody>
          <a:bodyPr>
            <a:normAutofit/>
          </a:bodyPr>
          <a:lstStyle/>
          <a:p>
            <a:r>
              <a:t>Haga clic para modificar el estilo de título del patrón</a:t>
            </a:r>
          </a:p>
        </p:txBody>
      </p:sp>
      <p:sp>
        <p:nvSpPr>
          <p:cNvPr id="29" name="Shape 29"/>
          <p:cNvSpPr>
            <a:spLocks noGrp="1"/>
          </p:cNvSpPr>
          <p:nvPr>
            <p:ph type="body" sz="half" idx="1"/>
          </p:nvPr>
        </p:nvSpPr>
        <p:spPr>
          <a:xfrm>
            <a:off x="1143000" y="731519"/>
            <a:ext cx="6400800" cy="3474722"/>
          </a:xfrm>
          <a:prstGeom prst="rect">
            <a:avLst/>
          </a:prstGeom>
          <a:extLst>
            <a:ext uri="{C572A759-6A51-4108-AA02-DFA0A04FC94B}">
              <ma14:wrappingTextBoxFlag xmlns:ma14="http://schemas.microsoft.com/office/mac/drawingml/2011/main" xmlns="" val="1"/>
            </a:ext>
          </a:extLst>
        </p:spPr>
        <p:txBody>
          <a:bodyPr/>
          <a:lstStyle/>
          <a:p>
            <a:r>
              <a:t>Haga clic para modificar el estilo de texto del patrón</a:t>
            </a:r>
          </a:p>
          <a:p>
            <a:pPr lvl="1"/>
            <a:r>
              <a:t>Segundo nivel</a:t>
            </a:r>
          </a:p>
          <a:p>
            <a:pPr lvl="2"/>
            <a:r>
              <a:t>Tercer nivel</a:t>
            </a:r>
          </a:p>
          <a:p>
            <a:pPr lvl="3"/>
            <a:r>
              <a:t>Cuarto nivel</a:t>
            </a:r>
          </a:p>
          <a:p>
            <a:pPr lvl="4"/>
            <a:r>
              <a:t>Quinto nivel</a:t>
            </a:r>
          </a:p>
        </p:txBody>
      </p:sp>
      <p:sp>
        <p:nvSpPr>
          <p:cNvPr id="30" name="Shape 30"/>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Encabezado de sección">
    <p:spTree>
      <p:nvGrpSpPr>
        <p:cNvPr id="1" name=""/>
        <p:cNvGrpSpPr/>
        <p:nvPr/>
      </p:nvGrpSpPr>
      <p:grpSpPr>
        <a:xfrm>
          <a:off x="0" y="0"/>
          <a:ext cx="0" cy="0"/>
          <a:chOff x="0" y="0"/>
          <a:chExt cx="0" cy="0"/>
        </a:xfrm>
      </p:grpSpPr>
      <p:sp>
        <p:nvSpPr>
          <p:cNvPr id="37" name="Shape 37"/>
          <p:cNvSpPr/>
          <p:nvPr/>
        </p:nvSpPr>
        <p:spPr>
          <a:xfrm>
            <a:off x="0" y="3866920"/>
            <a:ext cx="9144000" cy="2991081"/>
          </a:xfrm>
          <a:prstGeom prst="rect">
            <a:avLst/>
          </a:prstGeom>
          <a:gradFill>
            <a:gsLst>
              <a:gs pos="0">
                <a:srgbClr val="FFFFFF">
                  <a:alpha val="92000"/>
                </a:srgbClr>
              </a:gs>
              <a:gs pos="37000">
                <a:srgbClr val="FFFFFF">
                  <a:alpha val="77000"/>
                </a:srgbClr>
              </a:gs>
              <a:gs pos="100000">
                <a:srgbClr val="E3DCCF">
                  <a:alpha val="80000"/>
                </a:srgbClr>
              </a:gs>
            </a:gsLst>
            <a:path path="circle">
              <a:fillToRect l="37721" t="-19636" r="62278" b="119636"/>
            </a:path>
          </a:gradFill>
          <a:ln w="12700">
            <a:miter lim="400000"/>
          </a:ln>
        </p:spPr>
        <p:txBody>
          <a:bodyPr lIns="45719" rIns="45719" anchor="ctr"/>
          <a:lstStyle/>
          <a:p>
            <a:pPr algn="ctr">
              <a:defRPr>
                <a:solidFill>
                  <a:srgbClr val="FFFFFF"/>
                </a:solidFill>
              </a:defRPr>
            </a:pPr>
            <a:endParaRPr/>
          </a:p>
        </p:txBody>
      </p:sp>
      <p:sp>
        <p:nvSpPr>
          <p:cNvPr id="38" name="Shape 38"/>
          <p:cNvSpPr/>
          <p:nvPr/>
        </p:nvSpPr>
        <p:spPr>
          <a:xfrm>
            <a:off x="0" y="-1"/>
            <a:ext cx="9144000" cy="3866922"/>
          </a:xfrm>
          <a:prstGeom prst="rect">
            <a:avLst/>
          </a:prstGeom>
          <a:gradFill>
            <a:gsLst>
              <a:gs pos="0">
                <a:srgbClr val="FFFFFF">
                  <a:alpha val="90000"/>
                </a:srgbClr>
              </a:gs>
              <a:gs pos="48000">
                <a:srgbClr val="FFFFFF">
                  <a:alpha val="63000"/>
                </a:srgbClr>
              </a:gs>
              <a:gs pos="100000">
                <a:srgbClr val="E3DCCF">
                  <a:alpha val="80000"/>
                </a:srgbClr>
              </a:gs>
            </a:gsLst>
            <a:path path="circle">
              <a:fillToRect l="37721" t="-19636" r="62278" b="119636"/>
            </a:path>
          </a:gradFill>
          <a:ln w="12700">
            <a:miter lim="400000"/>
          </a:ln>
        </p:spPr>
        <p:txBody>
          <a:bodyPr lIns="45719" rIns="45719" anchor="ctr"/>
          <a:lstStyle/>
          <a:p>
            <a:pPr algn="ctr">
              <a:defRPr>
                <a:solidFill>
                  <a:srgbClr val="FFFFFF"/>
                </a:solidFill>
              </a:defRPr>
            </a:pPr>
            <a:endParaRPr/>
          </a:p>
        </p:txBody>
      </p:sp>
      <p:sp>
        <p:nvSpPr>
          <p:cNvPr id="39" name="Shape 39"/>
          <p:cNvSpPr/>
          <p:nvPr/>
        </p:nvSpPr>
        <p:spPr>
          <a:xfrm>
            <a:off x="0" y="2652310"/>
            <a:ext cx="9144000" cy="2286001"/>
          </a:xfrm>
          <a:prstGeom prst="rect">
            <a:avLst/>
          </a:prstGeom>
          <a:gradFill>
            <a:gsLst>
              <a:gs pos="0">
                <a:srgbClr val="FFFFFF">
                  <a:alpha val="0"/>
                </a:srgbClr>
              </a:gs>
              <a:gs pos="29000">
                <a:srgbClr val="FFFFFF">
                  <a:alpha val="30000"/>
                </a:srgbClr>
              </a:gs>
              <a:gs pos="45000">
                <a:srgbClr val="E3DCCF">
                  <a:alpha val="40000"/>
                </a:srgbClr>
              </a:gs>
              <a:gs pos="55000">
                <a:srgbClr val="FFFFFF">
                  <a:alpha val="26000"/>
                </a:srgbClr>
              </a:gs>
              <a:gs pos="64999">
                <a:srgbClr val="E3DCCF">
                  <a:alpha val="60000"/>
                </a:srgbClr>
              </a:gs>
              <a:gs pos="100000">
                <a:srgbClr val="FFFFFF">
                  <a:alpha val="0"/>
                </a:srgbClr>
              </a:gs>
            </a:gsLst>
            <a:lin ang="5400000"/>
          </a:gradFill>
          <a:ln w="12700">
            <a:miter lim="400000"/>
          </a:ln>
        </p:spPr>
        <p:txBody>
          <a:bodyPr lIns="45719" rIns="45719" anchor="ctr"/>
          <a:lstStyle/>
          <a:p>
            <a:pPr algn="ctr">
              <a:defRPr>
                <a:solidFill>
                  <a:srgbClr val="FFFFFF"/>
                </a:solidFill>
              </a:defRPr>
            </a:pPr>
            <a:endParaRPr/>
          </a:p>
        </p:txBody>
      </p:sp>
      <p:sp>
        <p:nvSpPr>
          <p:cNvPr id="40" name="Shape 40"/>
          <p:cNvSpPr/>
          <p:nvPr/>
        </p:nvSpPr>
        <p:spPr>
          <a:xfrm>
            <a:off x="0" y="1600200"/>
            <a:ext cx="9144000" cy="5105400"/>
          </a:xfrm>
          <a:prstGeom prst="ellipse">
            <a:avLst/>
          </a:prstGeom>
          <a:gradFill>
            <a:gsLst>
              <a:gs pos="0">
                <a:srgbClr val="FFFFFF"/>
              </a:gs>
              <a:gs pos="54000">
                <a:srgbClr val="FFFFFF">
                  <a:alpha val="0"/>
                </a:srgbClr>
              </a:gs>
            </a:gsLst>
            <a:path path="circle">
              <a:fillToRect l="37721" t="-19636" r="62278" b="119636"/>
            </a:path>
          </a:gradFill>
          <a:ln w="12700">
            <a:miter lim="400000"/>
          </a:ln>
        </p:spPr>
        <p:txBody>
          <a:bodyPr lIns="45719" rIns="45719" anchor="ctr"/>
          <a:lstStyle/>
          <a:p>
            <a:pPr algn="ctr">
              <a:defRPr>
                <a:solidFill>
                  <a:srgbClr val="FFFFFF"/>
                </a:solidFill>
              </a:defRPr>
            </a:pPr>
            <a:endParaRPr/>
          </a:p>
        </p:txBody>
      </p:sp>
      <p:sp>
        <p:nvSpPr>
          <p:cNvPr id="41" name="Shape 41"/>
          <p:cNvSpPr>
            <a:spLocks noGrp="1"/>
          </p:cNvSpPr>
          <p:nvPr>
            <p:ph type="title"/>
          </p:nvPr>
        </p:nvSpPr>
        <p:spPr>
          <a:xfrm>
            <a:off x="2033195" y="2172648"/>
            <a:ext cx="5966667" cy="2423347"/>
          </a:xfrm>
          <a:prstGeom prst="rect">
            <a:avLst/>
          </a:prstGeom>
          <a:extLst>
            <a:ext uri="{C572A759-6A51-4108-AA02-DFA0A04FC94B}">
              <ma14:wrappingTextBoxFlag xmlns:ma14="http://schemas.microsoft.com/office/mac/drawingml/2011/main" xmlns="" val="1"/>
            </a:ext>
          </a:extLst>
        </p:spPr>
        <p:txBody>
          <a:bodyPr anchor="b">
            <a:normAutofit/>
          </a:bodyPr>
          <a:lstStyle/>
          <a:p>
            <a:r>
              <a:t>Haga clic para modificar el estilo de título del patrón</a:t>
            </a:r>
          </a:p>
        </p:txBody>
      </p:sp>
      <p:sp>
        <p:nvSpPr>
          <p:cNvPr id="42" name="Shape 42"/>
          <p:cNvSpPr>
            <a:spLocks noGrp="1"/>
          </p:cNvSpPr>
          <p:nvPr>
            <p:ph type="body" sz="quarter" idx="1"/>
          </p:nvPr>
        </p:nvSpPr>
        <p:spPr>
          <a:xfrm>
            <a:off x="2022437" y="4607511"/>
            <a:ext cx="5970496" cy="835460"/>
          </a:xfrm>
          <a:prstGeom prst="rect">
            <a:avLst/>
          </a:prstGeom>
          <a:extLst>
            <a:ext uri="{C572A759-6A51-4108-AA02-DFA0A04FC94B}">
              <ma14:wrappingTextBoxFlag xmlns:ma14="http://schemas.microsoft.com/office/mac/drawingml/2011/main" xmlns="" val="1"/>
            </a:ext>
          </a:extLst>
        </p:spPr>
        <p:txBody>
          <a:bodyPr/>
          <a:lstStyle>
            <a:lvl1pPr marL="0" indent="0" algn="r">
              <a:spcBef>
                <a:spcPts val="400"/>
              </a:spcBef>
              <a:buClrTx/>
              <a:buSzTx/>
              <a:buFontTx/>
              <a:buNone/>
              <a:defRPr sz="2000">
                <a:solidFill>
                  <a:srgbClr val="46464A"/>
                </a:solidFill>
              </a:defRPr>
            </a:lvl1pPr>
          </a:lstStyle>
          <a:p>
            <a:r>
              <a:t>Haga clic para modificar el estilo de texto del patrón</a:t>
            </a:r>
          </a:p>
        </p:txBody>
      </p:sp>
      <p:sp>
        <p:nvSpPr>
          <p:cNvPr id="43" name="Shape 43"/>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os objetos">
    <p:spTree>
      <p:nvGrpSpPr>
        <p:cNvPr id="1" name=""/>
        <p:cNvGrpSpPr/>
        <p:nvPr/>
      </p:nvGrpSpPr>
      <p:grpSpPr>
        <a:xfrm>
          <a:off x="0" y="0"/>
          <a:ext cx="0" cy="0"/>
          <a:chOff x="0" y="0"/>
          <a:chExt cx="0" cy="0"/>
        </a:xfrm>
      </p:grpSpPr>
      <p:sp>
        <p:nvSpPr>
          <p:cNvPr id="50" name="Shape 50"/>
          <p:cNvSpPr>
            <a:spLocks noGrp="1"/>
          </p:cNvSpPr>
          <p:nvPr>
            <p:ph type="title"/>
          </p:nvPr>
        </p:nvSpPr>
        <p:spPr>
          <a:xfrm>
            <a:off x="1793288" y="4372168"/>
            <a:ext cx="6512512" cy="1143001"/>
          </a:xfrm>
          <a:prstGeom prst="rect">
            <a:avLst/>
          </a:prstGeom>
          <a:extLst>
            <a:ext uri="{C572A759-6A51-4108-AA02-DFA0A04FC94B}">
              <ma14:wrappingTextBoxFlag xmlns:ma14="http://schemas.microsoft.com/office/mac/drawingml/2011/main" xmlns="" val="1"/>
            </a:ext>
          </a:extLst>
        </p:spPr>
        <p:txBody>
          <a:bodyPr>
            <a:normAutofit/>
          </a:bodyPr>
          <a:lstStyle/>
          <a:p>
            <a:r>
              <a:t>Haga clic para modificar el estilo de título del patrón</a:t>
            </a:r>
          </a:p>
        </p:txBody>
      </p:sp>
      <p:sp>
        <p:nvSpPr>
          <p:cNvPr id="51" name="Shape 51"/>
          <p:cNvSpPr>
            <a:spLocks noGrp="1"/>
          </p:cNvSpPr>
          <p:nvPr>
            <p:ph type="body" sz="quarter" idx="1"/>
          </p:nvPr>
        </p:nvSpPr>
        <p:spPr>
          <a:xfrm>
            <a:off x="1142999" y="731519"/>
            <a:ext cx="3346704" cy="3474721"/>
          </a:xfrm>
          <a:prstGeom prst="rect">
            <a:avLst/>
          </a:prstGeom>
          <a:extLst>
            <a:ext uri="{C572A759-6A51-4108-AA02-DFA0A04FC94B}">
              <ma14:wrappingTextBoxFlag xmlns:ma14="http://schemas.microsoft.com/office/mac/drawingml/2011/main" xmlns="" val="1"/>
            </a:ext>
          </a:extLst>
        </p:spPr>
        <p:txBody>
          <a:bodyPr/>
          <a:lstStyle/>
          <a:p>
            <a:r>
              <a:t>Haga clic para modificar el estilo de texto del patrón</a:t>
            </a:r>
          </a:p>
          <a:p>
            <a:pPr lvl="1"/>
            <a:r>
              <a:t>Segundo nivel</a:t>
            </a:r>
          </a:p>
          <a:p>
            <a:pPr lvl="2"/>
            <a:r>
              <a:t>Tercer nivel</a:t>
            </a:r>
          </a:p>
          <a:p>
            <a:pPr lvl="3"/>
            <a:r>
              <a:t>Cuarto nivel</a:t>
            </a:r>
          </a:p>
          <a:p>
            <a:pPr lvl="4"/>
            <a:r>
              <a:t>Quinto nivel</a:t>
            </a:r>
          </a:p>
        </p:txBody>
      </p:sp>
      <p:sp>
        <p:nvSpPr>
          <p:cNvPr id="52" name="Shape 52"/>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ación">
    <p:spTree>
      <p:nvGrpSpPr>
        <p:cNvPr id="1" name=""/>
        <p:cNvGrpSpPr/>
        <p:nvPr/>
      </p:nvGrpSpPr>
      <p:grpSpPr>
        <a:xfrm>
          <a:off x="0" y="0"/>
          <a:ext cx="0" cy="0"/>
          <a:chOff x="0" y="0"/>
          <a:chExt cx="0" cy="0"/>
        </a:xfrm>
      </p:grpSpPr>
      <p:sp>
        <p:nvSpPr>
          <p:cNvPr id="59" name="Shape 59"/>
          <p:cNvSpPr>
            <a:spLocks noGrp="1"/>
          </p:cNvSpPr>
          <p:nvPr>
            <p:ph type="body" sz="quarter" idx="1"/>
          </p:nvPr>
        </p:nvSpPr>
        <p:spPr>
          <a:xfrm>
            <a:off x="1143000" y="731519"/>
            <a:ext cx="3346704" cy="639763"/>
          </a:xfrm>
          <a:prstGeom prst="rect">
            <a:avLst/>
          </a:prstGeom>
          <a:extLst>
            <a:ext uri="{C572A759-6A51-4108-AA02-DFA0A04FC94B}">
              <ma14:wrappingTextBoxFlag xmlns:ma14="http://schemas.microsoft.com/office/mac/drawingml/2011/main" xmlns="" val="1"/>
            </a:ext>
          </a:extLst>
        </p:spPr>
        <p:txBody>
          <a:bodyPr anchor="b"/>
          <a:lstStyle>
            <a:lvl1pPr marL="0" indent="0" algn="ctr">
              <a:buClrTx/>
              <a:buSzTx/>
              <a:buFontTx/>
              <a:buNone/>
              <a:defRPr sz="2400" b="1">
                <a:solidFill>
                  <a:srgbClr val="232325">
                    <a:alpha val="82500"/>
                  </a:srgbClr>
                </a:solidFill>
              </a:defRPr>
            </a:lvl1pPr>
          </a:lstStyle>
          <a:p>
            <a:r>
              <a:t>Haga clic para modificar el estilo de texto del patrón</a:t>
            </a:r>
          </a:p>
        </p:txBody>
      </p:sp>
      <p:sp>
        <p:nvSpPr>
          <p:cNvPr id="60" name="Shape 60"/>
          <p:cNvSpPr>
            <a:spLocks noGrp="1"/>
          </p:cNvSpPr>
          <p:nvPr>
            <p:ph type="body" sz="quarter" idx="13"/>
          </p:nvPr>
        </p:nvSpPr>
        <p:spPr>
          <a:xfrm>
            <a:off x="4647301" y="731519"/>
            <a:ext cx="3346705" cy="639763"/>
          </a:xfrm>
          <a:prstGeom prst="rect">
            <a:avLst/>
          </a:prstGeom>
        </p:spPr>
        <p:txBody>
          <a:bodyPr anchor="b"/>
          <a:lstStyle/>
          <a:p>
            <a:pPr marL="0" indent="0" algn="ctr">
              <a:buClrTx/>
              <a:buSzTx/>
              <a:buFontTx/>
              <a:buNone/>
              <a:defRPr sz="2400" b="1">
                <a:solidFill>
                  <a:srgbClr val="232325">
                    <a:alpha val="82500"/>
                  </a:srgbClr>
                </a:solidFill>
              </a:defRPr>
            </a:pPr>
            <a:endParaRPr/>
          </a:p>
        </p:txBody>
      </p:sp>
      <p:sp>
        <p:nvSpPr>
          <p:cNvPr id="61" name="Shape 61"/>
          <p:cNvSpPr>
            <a:spLocks noGrp="1"/>
          </p:cNvSpPr>
          <p:nvPr>
            <p:ph type="title"/>
          </p:nvPr>
        </p:nvSpPr>
        <p:spPr>
          <a:xfrm>
            <a:off x="1793288" y="4372168"/>
            <a:ext cx="6512512" cy="1143001"/>
          </a:xfrm>
          <a:prstGeom prst="rect">
            <a:avLst/>
          </a:prstGeom>
          <a:extLst>
            <a:ext uri="{C572A759-6A51-4108-AA02-DFA0A04FC94B}">
              <ma14:wrappingTextBoxFlag xmlns:ma14="http://schemas.microsoft.com/office/mac/drawingml/2011/main" xmlns="" val="1"/>
            </a:ext>
          </a:extLst>
        </p:spPr>
        <p:txBody>
          <a:bodyPr>
            <a:normAutofit/>
          </a:bodyPr>
          <a:lstStyle/>
          <a:p>
            <a:r>
              <a:t>Haga clic para modificar el estilo de título del patrón</a:t>
            </a:r>
          </a:p>
        </p:txBody>
      </p:sp>
      <p:sp>
        <p:nvSpPr>
          <p:cNvPr id="62" name="Shape 62"/>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ólo el título">
    <p:spTree>
      <p:nvGrpSpPr>
        <p:cNvPr id="1" name=""/>
        <p:cNvGrpSpPr/>
        <p:nvPr/>
      </p:nvGrpSpPr>
      <p:grpSpPr>
        <a:xfrm>
          <a:off x="0" y="0"/>
          <a:ext cx="0" cy="0"/>
          <a:chOff x="0" y="0"/>
          <a:chExt cx="0" cy="0"/>
        </a:xfrm>
      </p:grpSpPr>
      <p:sp>
        <p:nvSpPr>
          <p:cNvPr id="69" name="Shape 69"/>
          <p:cNvSpPr>
            <a:spLocks noGrp="1"/>
          </p:cNvSpPr>
          <p:nvPr>
            <p:ph type="title"/>
          </p:nvPr>
        </p:nvSpPr>
        <p:spPr>
          <a:xfrm>
            <a:off x="1793288" y="4372168"/>
            <a:ext cx="6512512" cy="1143001"/>
          </a:xfrm>
          <a:prstGeom prst="rect">
            <a:avLst/>
          </a:prstGeom>
          <a:extLst>
            <a:ext uri="{C572A759-6A51-4108-AA02-DFA0A04FC94B}">
              <ma14:wrappingTextBoxFlag xmlns:ma14="http://schemas.microsoft.com/office/mac/drawingml/2011/main" xmlns="" val="1"/>
            </a:ext>
          </a:extLst>
        </p:spPr>
        <p:txBody>
          <a:bodyPr>
            <a:normAutofit/>
          </a:bodyPr>
          <a:lstStyle/>
          <a:p>
            <a:r>
              <a:t>Haga clic para modificar el estilo de título del patrón</a:t>
            </a:r>
          </a:p>
        </p:txBody>
      </p:sp>
      <p:sp>
        <p:nvSpPr>
          <p:cNvPr id="70" name="Shape 70"/>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En blanco">
    <p:spTree>
      <p:nvGrpSpPr>
        <p:cNvPr id="1" name=""/>
        <p:cNvGrpSpPr/>
        <p:nvPr/>
      </p:nvGrpSpPr>
      <p:grpSpPr>
        <a:xfrm>
          <a:off x="0" y="0"/>
          <a:ext cx="0" cy="0"/>
          <a:chOff x="0" y="0"/>
          <a:chExt cx="0" cy="0"/>
        </a:xfrm>
      </p:grpSpPr>
      <p:sp>
        <p:nvSpPr>
          <p:cNvPr id="77" name="Shape 77"/>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ido con título">
    <p:spTree>
      <p:nvGrpSpPr>
        <p:cNvPr id="1" name=""/>
        <p:cNvGrpSpPr/>
        <p:nvPr/>
      </p:nvGrpSpPr>
      <p:grpSpPr>
        <a:xfrm>
          <a:off x="0" y="0"/>
          <a:ext cx="0" cy="0"/>
          <a:chOff x="0" y="0"/>
          <a:chExt cx="0" cy="0"/>
        </a:xfrm>
      </p:grpSpPr>
      <p:sp>
        <p:nvSpPr>
          <p:cNvPr id="84" name="Shape 84"/>
          <p:cNvSpPr>
            <a:spLocks noGrp="1"/>
          </p:cNvSpPr>
          <p:nvPr>
            <p:ph type="title"/>
          </p:nvPr>
        </p:nvSpPr>
        <p:spPr>
          <a:xfrm>
            <a:off x="839095" y="2209800"/>
            <a:ext cx="3636086" cy="1258494"/>
          </a:xfrm>
          <a:prstGeom prst="rect">
            <a:avLst/>
          </a:prstGeom>
          <a:extLst>
            <a:ext uri="{C572A759-6A51-4108-AA02-DFA0A04FC94B}">
              <ma14:wrappingTextBoxFlag xmlns:ma14="http://schemas.microsoft.com/office/mac/drawingml/2011/main" xmlns="" val="1"/>
            </a:ext>
          </a:extLst>
        </p:spPr>
        <p:txBody>
          <a:bodyPr anchor="b">
            <a:normAutofit/>
          </a:bodyPr>
          <a:lstStyle>
            <a:lvl1pPr marL="228600" indent="-228600" algn="l">
              <a:defRPr sz="2800"/>
            </a:lvl1pPr>
          </a:lstStyle>
          <a:p>
            <a:r>
              <a:t>Haga clic para modificar el estilo de título del patrón</a:t>
            </a:r>
          </a:p>
        </p:txBody>
      </p:sp>
      <p:sp>
        <p:nvSpPr>
          <p:cNvPr id="85" name="Shape 85"/>
          <p:cNvSpPr>
            <a:spLocks noGrp="1"/>
          </p:cNvSpPr>
          <p:nvPr>
            <p:ph type="body" sz="half" idx="1"/>
          </p:nvPr>
        </p:nvSpPr>
        <p:spPr>
          <a:xfrm>
            <a:off x="4593514" y="731519"/>
            <a:ext cx="4017086" cy="4894731"/>
          </a:xfrm>
          <a:prstGeom prst="rect">
            <a:avLst/>
          </a:prstGeom>
          <a:extLst>
            <a:ext uri="{C572A759-6A51-4108-AA02-DFA0A04FC94B}">
              <ma14:wrappingTextBoxFlag xmlns:ma14="http://schemas.microsoft.com/office/mac/drawingml/2011/main" xmlns="" val="1"/>
            </a:ext>
          </a:extLst>
        </p:spPr>
        <p:txBody>
          <a:bodyPr anchor="ctr"/>
          <a:lstStyle/>
          <a:p>
            <a:r>
              <a:t>Haga clic para modificar el estilo de texto del patrón</a:t>
            </a:r>
          </a:p>
          <a:p>
            <a:pPr lvl="1"/>
            <a:r>
              <a:t>Segundo nivel</a:t>
            </a:r>
          </a:p>
          <a:p>
            <a:pPr lvl="2"/>
            <a:r>
              <a:t>Tercer nivel</a:t>
            </a:r>
          </a:p>
          <a:p>
            <a:pPr lvl="3"/>
            <a:r>
              <a:t>Cuarto nivel</a:t>
            </a:r>
          </a:p>
          <a:p>
            <a:pPr lvl="4"/>
            <a:r>
              <a:t>Quinto nivel</a:t>
            </a:r>
          </a:p>
        </p:txBody>
      </p:sp>
      <p:sp>
        <p:nvSpPr>
          <p:cNvPr id="86" name="Shape 86"/>
          <p:cNvSpPr>
            <a:spLocks noGrp="1"/>
          </p:cNvSpPr>
          <p:nvPr>
            <p:ph type="body" sz="quarter" idx="13"/>
          </p:nvPr>
        </p:nvSpPr>
        <p:spPr>
          <a:xfrm>
            <a:off x="1075764" y="3497801"/>
            <a:ext cx="3388660" cy="2139520"/>
          </a:xfrm>
          <a:prstGeom prst="rect">
            <a:avLst/>
          </a:prstGeom>
        </p:spPr>
        <p:txBody>
          <a:bodyPr/>
          <a:lstStyle/>
          <a:p>
            <a:pPr marL="0" indent="0">
              <a:spcBef>
                <a:spcPts val="300"/>
              </a:spcBef>
              <a:buClrTx/>
              <a:buSzTx/>
              <a:buFontTx/>
              <a:buNone/>
              <a:defRPr sz="1400"/>
            </a:pPr>
            <a:endParaRPr/>
          </a:p>
        </p:txBody>
      </p:sp>
      <p:sp>
        <p:nvSpPr>
          <p:cNvPr id="87" name="Shape 87"/>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Imagen con título">
    <p:spTree>
      <p:nvGrpSpPr>
        <p:cNvPr id="1" name=""/>
        <p:cNvGrpSpPr/>
        <p:nvPr/>
      </p:nvGrpSpPr>
      <p:grpSpPr>
        <a:xfrm>
          <a:off x="0" y="0"/>
          <a:ext cx="0" cy="0"/>
          <a:chOff x="0" y="0"/>
          <a:chExt cx="0" cy="0"/>
        </a:xfrm>
      </p:grpSpPr>
      <p:sp>
        <p:nvSpPr>
          <p:cNvPr id="94" name="Shape 94"/>
          <p:cNvSpPr/>
          <p:nvPr/>
        </p:nvSpPr>
        <p:spPr>
          <a:xfrm>
            <a:off x="0" y="3866920"/>
            <a:ext cx="9144000" cy="2991081"/>
          </a:xfrm>
          <a:prstGeom prst="rect">
            <a:avLst/>
          </a:prstGeom>
          <a:gradFill>
            <a:gsLst>
              <a:gs pos="0">
                <a:srgbClr val="FFFFFF">
                  <a:alpha val="92000"/>
                </a:srgbClr>
              </a:gs>
              <a:gs pos="37000">
                <a:srgbClr val="FFFFFF">
                  <a:alpha val="77000"/>
                </a:srgbClr>
              </a:gs>
              <a:gs pos="100000">
                <a:srgbClr val="E3DCCF">
                  <a:alpha val="80000"/>
                </a:srgbClr>
              </a:gs>
            </a:gsLst>
            <a:path path="circle">
              <a:fillToRect l="37721" t="-19636" r="62278" b="119636"/>
            </a:path>
          </a:gradFill>
          <a:ln w="12700">
            <a:miter lim="400000"/>
          </a:ln>
        </p:spPr>
        <p:txBody>
          <a:bodyPr lIns="45719" rIns="45719" anchor="ctr"/>
          <a:lstStyle/>
          <a:p>
            <a:pPr algn="ctr">
              <a:defRPr>
                <a:solidFill>
                  <a:srgbClr val="FFFFFF"/>
                </a:solidFill>
              </a:defRPr>
            </a:pPr>
            <a:endParaRPr/>
          </a:p>
        </p:txBody>
      </p:sp>
      <p:sp>
        <p:nvSpPr>
          <p:cNvPr id="95" name="Shape 95"/>
          <p:cNvSpPr/>
          <p:nvPr/>
        </p:nvSpPr>
        <p:spPr>
          <a:xfrm>
            <a:off x="0" y="-1"/>
            <a:ext cx="9144000" cy="3866922"/>
          </a:xfrm>
          <a:prstGeom prst="rect">
            <a:avLst/>
          </a:prstGeom>
          <a:gradFill>
            <a:gsLst>
              <a:gs pos="0">
                <a:srgbClr val="FFFFFF">
                  <a:alpha val="90000"/>
                </a:srgbClr>
              </a:gs>
              <a:gs pos="48000">
                <a:srgbClr val="FFFFFF">
                  <a:alpha val="63000"/>
                </a:srgbClr>
              </a:gs>
              <a:gs pos="100000">
                <a:srgbClr val="E3DCCF">
                  <a:alpha val="80000"/>
                </a:srgbClr>
              </a:gs>
            </a:gsLst>
            <a:path path="circle">
              <a:fillToRect l="37721" t="-19636" r="62278" b="119636"/>
            </a:path>
          </a:gradFill>
          <a:ln w="12700">
            <a:miter lim="400000"/>
          </a:ln>
        </p:spPr>
        <p:txBody>
          <a:bodyPr lIns="45719" rIns="45719" anchor="ctr"/>
          <a:lstStyle/>
          <a:p>
            <a:pPr algn="ctr">
              <a:defRPr>
                <a:solidFill>
                  <a:srgbClr val="FFFFFF"/>
                </a:solidFill>
              </a:defRPr>
            </a:pPr>
            <a:endParaRPr/>
          </a:p>
        </p:txBody>
      </p:sp>
      <p:sp>
        <p:nvSpPr>
          <p:cNvPr id="96" name="Shape 96"/>
          <p:cNvSpPr/>
          <p:nvPr/>
        </p:nvSpPr>
        <p:spPr>
          <a:xfrm>
            <a:off x="0" y="2652310"/>
            <a:ext cx="9144000" cy="2286001"/>
          </a:xfrm>
          <a:prstGeom prst="rect">
            <a:avLst/>
          </a:prstGeom>
          <a:gradFill>
            <a:gsLst>
              <a:gs pos="0">
                <a:srgbClr val="FFFFFF">
                  <a:alpha val="0"/>
                </a:srgbClr>
              </a:gs>
              <a:gs pos="29000">
                <a:srgbClr val="FFFFFF">
                  <a:alpha val="30000"/>
                </a:srgbClr>
              </a:gs>
              <a:gs pos="45000">
                <a:srgbClr val="E3DCCF">
                  <a:alpha val="40000"/>
                </a:srgbClr>
              </a:gs>
              <a:gs pos="55000">
                <a:srgbClr val="FFFFFF">
                  <a:alpha val="26000"/>
                </a:srgbClr>
              </a:gs>
              <a:gs pos="64999">
                <a:srgbClr val="E3DCCF">
                  <a:alpha val="60000"/>
                </a:srgbClr>
              </a:gs>
              <a:gs pos="100000">
                <a:srgbClr val="FFFFFF">
                  <a:alpha val="0"/>
                </a:srgbClr>
              </a:gs>
            </a:gsLst>
            <a:lin ang="5400000"/>
          </a:gradFill>
          <a:ln w="12700">
            <a:miter lim="400000"/>
          </a:ln>
        </p:spPr>
        <p:txBody>
          <a:bodyPr lIns="45719" rIns="45719" anchor="ctr"/>
          <a:lstStyle/>
          <a:p>
            <a:pPr algn="ctr">
              <a:defRPr>
                <a:solidFill>
                  <a:srgbClr val="FFFFFF"/>
                </a:solidFill>
              </a:defRPr>
            </a:pPr>
            <a:endParaRPr/>
          </a:p>
        </p:txBody>
      </p:sp>
      <p:sp>
        <p:nvSpPr>
          <p:cNvPr id="97" name="Shape 97"/>
          <p:cNvSpPr/>
          <p:nvPr/>
        </p:nvSpPr>
        <p:spPr>
          <a:xfrm>
            <a:off x="0" y="1600200"/>
            <a:ext cx="9144000" cy="5105400"/>
          </a:xfrm>
          <a:prstGeom prst="ellipse">
            <a:avLst/>
          </a:prstGeom>
          <a:gradFill>
            <a:gsLst>
              <a:gs pos="0">
                <a:srgbClr val="FFFFFF"/>
              </a:gs>
              <a:gs pos="54000">
                <a:srgbClr val="FFFFFF">
                  <a:alpha val="0"/>
                </a:srgbClr>
              </a:gs>
            </a:gsLst>
            <a:path path="circle">
              <a:fillToRect l="37721" t="-19636" r="62278" b="119636"/>
            </a:path>
          </a:gradFill>
          <a:ln w="12700">
            <a:miter lim="400000"/>
          </a:ln>
        </p:spPr>
        <p:txBody>
          <a:bodyPr lIns="45719" rIns="45719" anchor="ctr"/>
          <a:lstStyle/>
          <a:p>
            <a:pPr algn="ctr">
              <a:defRPr>
                <a:solidFill>
                  <a:srgbClr val="FFFFFF"/>
                </a:solidFill>
              </a:defRPr>
            </a:pPr>
            <a:endParaRPr/>
          </a:p>
        </p:txBody>
      </p:sp>
      <p:sp>
        <p:nvSpPr>
          <p:cNvPr id="98" name="Shape 98"/>
          <p:cNvSpPr>
            <a:spLocks noGrp="1"/>
          </p:cNvSpPr>
          <p:nvPr>
            <p:ph type="pic" sz="half" idx="13"/>
          </p:nvPr>
        </p:nvSpPr>
        <p:spPr>
          <a:xfrm>
            <a:off x="4475174" y="1143000"/>
            <a:ext cx="4114801" cy="3127806"/>
          </a:xfrm>
          <a:prstGeom prst="rect">
            <a:avLst/>
          </a:prstGeom>
          <a:effectLst>
            <a:reflection stA="23000" endPos="40000" dir="5400000" sy="-100000" algn="bl" rotWithShape="0"/>
          </a:effectLst>
        </p:spPr>
        <p:txBody>
          <a:bodyPr lIns="91439" rIns="91439">
            <a:noAutofit/>
          </a:bodyPr>
          <a:lstStyle/>
          <a:p>
            <a:endParaRPr/>
          </a:p>
        </p:txBody>
      </p:sp>
      <p:sp>
        <p:nvSpPr>
          <p:cNvPr id="99" name="Shape 99"/>
          <p:cNvSpPr>
            <a:spLocks noGrp="1"/>
          </p:cNvSpPr>
          <p:nvPr>
            <p:ph type="body" sz="quarter" idx="1"/>
          </p:nvPr>
        </p:nvSpPr>
        <p:spPr>
          <a:xfrm>
            <a:off x="877887" y="1010485"/>
            <a:ext cx="3694115" cy="2163021"/>
          </a:xfrm>
          <a:prstGeom prst="rect">
            <a:avLst/>
          </a:prstGeom>
          <a:extLst>
            <a:ext uri="{C572A759-6A51-4108-AA02-DFA0A04FC94B}">
              <ma14:wrappingTextBoxFlag xmlns:ma14="http://schemas.microsoft.com/office/mac/drawingml/2011/main" xmlns="" val="1"/>
            </a:ext>
          </a:extLst>
        </p:spPr>
        <p:txBody>
          <a:bodyPr anchor="b"/>
          <a:lstStyle>
            <a:lvl1pPr marL="182879">
              <a:spcBef>
                <a:spcPts val="300"/>
              </a:spcBef>
              <a:defRPr sz="1600"/>
            </a:lvl1pPr>
          </a:lstStyle>
          <a:p>
            <a:r>
              <a:t>Haga clic para modificar el estilo de texto del patrón</a:t>
            </a:r>
          </a:p>
        </p:txBody>
      </p:sp>
      <p:sp>
        <p:nvSpPr>
          <p:cNvPr id="100" name="Shape 100"/>
          <p:cNvSpPr>
            <a:spLocks noGrp="1"/>
          </p:cNvSpPr>
          <p:nvPr>
            <p:ph type="title"/>
          </p:nvPr>
        </p:nvSpPr>
        <p:spPr>
          <a:xfrm>
            <a:off x="727268" y="4464420"/>
            <a:ext cx="6383538" cy="1143001"/>
          </a:xfrm>
          <a:prstGeom prst="rect">
            <a:avLst/>
          </a:prstGeom>
          <a:extLst>
            <a:ext uri="{C572A759-6A51-4108-AA02-DFA0A04FC94B}">
              <ma14:wrappingTextBoxFlag xmlns:ma14="http://schemas.microsoft.com/office/mac/drawingml/2011/main" xmlns="" val="1"/>
            </a:ext>
          </a:extLst>
        </p:spPr>
        <p:txBody>
          <a:bodyPr anchor="b">
            <a:normAutofit/>
          </a:bodyPr>
          <a:lstStyle>
            <a:lvl1pPr algn="l"/>
          </a:lstStyle>
          <a:p>
            <a:r>
              <a:t>Haga clic para modificar el estilo de título del patrón</a:t>
            </a:r>
          </a:p>
        </p:txBody>
      </p:sp>
      <p:sp>
        <p:nvSpPr>
          <p:cNvPr id="101" name="Shape 101"/>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FD4C1"/>
            </a:gs>
            <a:gs pos="60000">
              <a:srgbClr val="FFFFFF"/>
            </a:gs>
            <a:gs pos="100000">
              <a:srgbClr val="CCB79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Shape 2"/>
          <p:cNvSpPr/>
          <p:nvPr/>
        </p:nvSpPr>
        <p:spPr>
          <a:xfrm>
            <a:off x="0" y="5105400"/>
            <a:ext cx="9144000" cy="1752600"/>
          </a:xfrm>
          <a:prstGeom prst="rect">
            <a:avLst/>
          </a:prstGeom>
          <a:gradFill>
            <a:gsLst>
              <a:gs pos="0">
                <a:srgbClr val="FFFFFF">
                  <a:alpha val="91000"/>
                </a:srgbClr>
              </a:gs>
              <a:gs pos="37000">
                <a:srgbClr val="FFFFFF">
                  <a:alpha val="76000"/>
                </a:srgbClr>
              </a:gs>
              <a:gs pos="100000">
                <a:srgbClr val="E3DCCF">
                  <a:alpha val="79000"/>
                </a:srgbClr>
              </a:gs>
            </a:gsLst>
            <a:path path="circle">
              <a:fillToRect l="37721" t="-19636" r="62278" b="119636"/>
            </a:path>
          </a:gradFill>
          <a:ln w="12700">
            <a:miter lim="400000"/>
          </a:ln>
        </p:spPr>
        <p:txBody>
          <a:bodyPr lIns="45719" rIns="45719" anchor="ctr"/>
          <a:lstStyle/>
          <a:p>
            <a:pPr algn="ctr">
              <a:defRPr>
                <a:solidFill>
                  <a:srgbClr val="FFFFFF"/>
                </a:solidFill>
              </a:defRPr>
            </a:pPr>
            <a:endParaRPr/>
          </a:p>
        </p:txBody>
      </p:sp>
      <p:sp>
        <p:nvSpPr>
          <p:cNvPr id="3" name="Shape 3"/>
          <p:cNvSpPr/>
          <p:nvPr/>
        </p:nvSpPr>
        <p:spPr>
          <a:xfrm>
            <a:off x="0" y="0"/>
            <a:ext cx="9144000" cy="5105400"/>
          </a:xfrm>
          <a:prstGeom prst="rect">
            <a:avLst/>
          </a:prstGeom>
          <a:gradFill>
            <a:gsLst>
              <a:gs pos="0">
                <a:srgbClr val="FFFFFF">
                  <a:alpha val="89000"/>
                </a:srgbClr>
              </a:gs>
              <a:gs pos="48000">
                <a:srgbClr val="FFFFFF">
                  <a:alpha val="62000"/>
                </a:srgbClr>
              </a:gs>
              <a:gs pos="100000">
                <a:srgbClr val="E3DCCF">
                  <a:alpha val="79000"/>
                </a:srgbClr>
              </a:gs>
            </a:gsLst>
            <a:path path="circle">
              <a:fillToRect l="37721" t="-19636" r="62278" b="119636"/>
            </a:path>
          </a:gradFill>
          <a:ln w="12700">
            <a:miter lim="400000"/>
          </a:ln>
        </p:spPr>
        <p:txBody>
          <a:bodyPr lIns="45719" rIns="45719" anchor="ctr"/>
          <a:lstStyle/>
          <a:p>
            <a:pPr algn="ctr">
              <a:defRPr>
                <a:solidFill>
                  <a:srgbClr val="FFFFFF"/>
                </a:solidFill>
              </a:defRPr>
            </a:pPr>
            <a:endParaRPr/>
          </a:p>
        </p:txBody>
      </p:sp>
      <p:sp>
        <p:nvSpPr>
          <p:cNvPr id="4" name="Shape 4"/>
          <p:cNvSpPr/>
          <p:nvPr/>
        </p:nvSpPr>
        <p:spPr>
          <a:xfrm>
            <a:off x="0" y="3768304"/>
            <a:ext cx="9144000" cy="2286001"/>
          </a:xfrm>
          <a:prstGeom prst="rect">
            <a:avLst/>
          </a:prstGeom>
          <a:gradFill>
            <a:gsLst>
              <a:gs pos="0">
                <a:srgbClr val="FFFFFF">
                  <a:alpha val="0"/>
                </a:srgbClr>
              </a:gs>
              <a:gs pos="29000">
                <a:srgbClr val="FFFFFF">
                  <a:alpha val="30000"/>
                </a:srgbClr>
              </a:gs>
              <a:gs pos="45000">
                <a:srgbClr val="E3DCCF">
                  <a:alpha val="40000"/>
                </a:srgbClr>
              </a:gs>
              <a:gs pos="55000">
                <a:srgbClr val="FFFFFF">
                  <a:alpha val="26000"/>
                </a:srgbClr>
              </a:gs>
              <a:gs pos="64999">
                <a:srgbClr val="E3DCCF">
                  <a:alpha val="60000"/>
                </a:srgbClr>
              </a:gs>
              <a:gs pos="100000">
                <a:srgbClr val="FFFFFF">
                  <a:alpha val="0"/>
                </a:srgbClr>
              </a:gs>
            </a:gsLst>
            <a:lin ang="5400000"/>
          </a:gradFill>
          <a:ln w="12700">
            <a:miter lim="400000"/>
          </a:ln>
        </p:spPr>
        <p:txBody>
          <a:bodyPr lIns="45719" rIns="45719" anchor="ctr"/>
          <a:lstStyle/>
          <a:p>
            <a:pPr algn="ctr">
              <a:defRPr>
                <a:solidFill>
                  <a:srgbClr val="FFFFFF"/>
                </a:solidFill>
              </a:defRPr>
            </a:pPr>
            <a:endParaRPr/>
          </a:p>
        </p:txBody>
      </p:sp>
      <p:sp>
        <p:nvSpPr>
          <p:cNvPr id="5" name="Shape 5"/>
          <p:cNvSpPr/>
          <p:nvPr/>
        </p:nvSpPr>
        <p:spPr>
          <a:xfrm>
            <a:off x="0" y="1600200"/>
            <a:ext cx="9144000" cy="5105400"/>
          </a:xfrm>
          <a:prstGeom prst="ellipse">
            <a:avLst/>
          </a:prstGeom>
          <a:gradFill>
            <a:gsLst>
              <a:gs pos="0">
                <a:srgbClr val="FFFFFF"/>
              </a:gs>
              <a:gs pos="56000">
                <a:srgbClr val="FFFFFF">
                  <a:alpha val="0"/>
                </a:srgbClr>
              </a:gs>
            </a:gsLst>
            <a:path path="circle">
              <a:fillToRect l="37721" t="-19636" r="62278" b="119636"/>
            </a:path>
          </a:gradFill>
          <a:ln w="12700">
            <a:miter lim="400000"/>
          </a:ln>
        </p:spPr>
        <p:txBody>
          <a:bodyPr lIns="45719" rIns="45719" anchor="ctr"/>
          <a:lstStyle/>
          <a:p>
            <a:pPr algn="ctr">
              <a:defRPr>
                <a:solidFill>
                  <a:srgbClr val="FFFFFF"/>
                </a:solidFill>
              </a:defRPr>
            </a:pPr>
            <a:endParaRPr/>
          </a:p>
        </p:txBody>
      </p:sp>
      <p:sp>
        <p:nvSpPr>
          <p:cNvPr id="6" name="Shape 6"/>
          <p:cNvSpPr>
            <a:spLocks noGrp="1"/>
          </p:cNvSpPr>
          <p:nvPr>
            <p:ph type="title"/>
          </p:nvPr>
        </p:nvSpPr>
        <p:spPr>
          <a:xfrm>
            <a:off x="457200" y="274637"/>
            <a:ext cx="8229600" cy="1325564"/>
          </a:xfrm>
          <a:prstGeom prst="rect">
            <a:avLst/>
          </a:prstGeom>
          <a:ln w="12700">
            <a:miter lim="400000"/>
          </a:ln>
        </p:spPr>
        <p:txBody>
          <a:bodyPr lIns="45719" rIns="45719"/>
          <a:lstStyle/>
          <a:p>
            <a:endParaRPr/>
          </a:p>
        </p:txBody>
      </p:sp>
      <p:sp>
        <p:nvSpPr>
          <p:cNvPr id="7" name="Shape 7"/>
          <p:cNvSpPr>
            <a:spLocks noGrp="1"/>
          </p:cNvSpPr>
          <p:nvPr>
            <p:ph type="body" idx="1"/>
          </p:nvPr>
        </p:nvSpPr>
        <p:spPr>
          <a:xfrm>
            <a:off x="457200" y="1600200"/>
            <a:ext cx="8229600" cy="5257800"/>
          </a:xfrm>
          <a:prstGeom prst="rect">
            <a:avLst/>
          </a:prstGeom>
          <a:ln w="12700">
            <a:miter lim="400000"/>
          </a:ln>
        </p:spPr>
        <p:txBody>
          <a:bodyPr lIns="45719" rIns="45719">
            <a:normAutofit/>
          </a:bodyPr>
          <a:lstStyle/>
          <a:p>
            <a:endParaRPr/>
          </a:p>
        </p:txBody>
      </p:sp>
      <p:sp>
        <p:nvSpPr>
          <p:cNvPr id="8" name="Shape 8"/>
          <p:cNvSpPr>
            <a:spLocks noGrp="1"/>
          </p:cNvSpPr>
          <p:nvPr>
            <p:ph type="sldNum" sz="quarter" idx="2"/>
          </p:nvPr>
        </p:nvSpPr>
        <p:spPr>
          <a:xfrm>
            <a:off x="4583033" y="6220142"/>
            <a:ext cx="282734" cy="269241"/>
          </a:xfrm>
          <a:prstGeom prst="rect">
            <a:avLst/>
          </a:prstGeom>
          <a:ln w="12700">
            <a:miter lim="400000"/>
          </a:ln>
        </p:spPr>
        <p:txBody>
          <a:bodyPr wrap="none" lIns="45719" rIns="45719" anchor="ctr">
            <a:spAutoFit/>
          </a:bodyPr>
          <a:lstStyle>
            <a:lvl1pPr algn="ctr">
              <a:defRPr sz="1200" b="1">
                <a:solidFill>
                  <a:srgbClr val="808080"/>
                </a:solidFill>
              </a:defRPr>
            </a:lvl1pPr>
          </a:lstStyle>
          <a:p>
            <a:fld id="{86CB4B4D-7CA3-9044-876B-883B54F8677D}" type="slidenum">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320040" marR="0" indent="-320040" algn="r" defTabSz="914400" rtl="0" latinLnBrk="0">
        <a:lnSpc>
          <a:spcPct val="100000"/>
        </a:lnSpc>
        <a:spcBef>
          <a:spcPts val="0"/>
        </a:spcBef>
        <a:spcAft>
          <a:spcPts val="0"/>
        </a:spcAft>
        <a:buClr>
          <a:srgbClr val="6A4F57"/>
        </a:buClr>
        <a:buSzPct val="128000"/>
        <a:buFont typeface="Georgia"/>
        <a:buChar char="*"/>
        <a:tabLst/>
        <a:defRPr sz="4600" b="1" i="0" u="none" strike="noStrike" cap="none" spc="0" baseline="0">
          <a:ln>
            <a:noFill/>
          </a:ln>
          <a:solidFill>
            <a:srgbClr val="232325">
              <a:alpha val="82500"/>
            </a:srgbClr>
          </a:solidFill>
          <a:uFillTx/>
          <a:latin typeface="+mn-lt"/>
          <a:ea typeface="+mn-ea"/>
          <a:cs typeface="+mn-cs"/>
          <a:sym typeface="Trebuchet MS"/>
        </a:defRPr>
      </a:lvl1pPr>
      <a:lvl2pPr marL="0" marR="0" indent="0" algn="r" defTabSz="914400" rtl="0" latinLnBrk="0">
        <a:lnSpc>
          <a:spcPct val="100000"/>
        </a:lnSpc>
        <a:spcBef>
          <a:spcPts val="0"/>
        </a:spcBef>
        <a:spcAft>
          <a:spcPts val="0"/>
        </a:spcAft>
        <a:buClr>
          <a:srgbClr val="6A4F57"/>
        </a:buClr>
        <a:buSzTx/>
        <a:buFont typeface="Georgia"/>
        <a:buNone/>
        <a:tabLst/>
        <a:defRPr sz="4600" b="1" i="0" u="none" strike="noStrike" cap="none" spc="0" baseline="0">
          <a:ln>
            <a:noFill/>
          </a:ln>
          <a:solidFill>
            <a:srgbClr val="232325">
              <a:alpha val="82500"/>
            </a:srgbClr>
          </a:solidFill>
          <a:uFillTx/>
          <a:latin typeface="+mn-lt"/>
          <a:ea typeface="+mn-ea"/>
          <a:cs typeface="+mn-cs"/>
          <a:sym typeface="Trebuchet MS"/>
        </a:defRPr>
      </a:lvl2pPr>
      <a:lvl3pPr marL="0" marR="0" indent="0" algn="r" defTabSz="914400" rtl="0" latinLnBrk="0">
        <a:lnSpc>
          <a:spcPct val="100000"/>
        </a:lnSpc>
        <a:spcBef>
          <a:spcPts val="0"/>
        </a:spcBef>
        <a:spcAft>
          <a:spcPts val="0"/>
        </a:spcAft>
        <a:buClr>
          <a:srgbClr val="6A4F57"/>
        </a:buClr>
        <a:buSzTx/>
        <a:buFont typeface="Georgia"/>
        <a:buNone/>
        <a:tabLst/>
        <a:defRPr sz="4600" b="1" i="0" u="none" strike="noStrike" cap="none" spc="0" baseline="0">
          <a:ln>
            <a:noFill/>
          </a:ln>
          <a:solidFill>
            <a:srgbClr val="232325">
              <a:alpha val="82500"/>
            </a:srgbClr>
          </a:solidFill>
          <a:uFillTx/>
          <a:latin typeface="+mn-lt"/>
          <a:ea typeface="+mn-ea"/>
          <a:cs typeface="+mn-cs"/>
          <a:sym typeface="Trebuchet MS"/>
        </a:defRPr>
      </a:lvl3pPr>
      <a:lvl4pPr marL="0" marR="0" indent="0" algn="r" defTabSz="914400" rtl="0" latinLnBrk="0">
        <a:lnSpc>
          <a:spcPct val="100000"/>
        </a:lnSpc>
        <a:spcBef>
          <a:spcPts val="0"/>
        </a:spcBef>
        <a:spcAft>
          <a:spcPts val="0"/>
        </a:spcAft>
        <a:buClr>
          <a:srgbClr val="6A4F57"/>
        </a:buClr>
        <a:buSzTx/>
        <a:buFont typeface="Georgia"/>
        <a:buNone/>
        <a:tabLst/>
        <a:defRPr sz="4600" b="1" i="0" u="none" strike="noStrike" cap="none" spc="0" baseline="0">
          <a:ln>
            <a:noFill/>
          </a:ln>
          <a:solidFill>
            <a:srgbClr val="232325">
              <a:alpha val="82500"/>
            </a:srgbClr>
          </a:solidFill>
          <a:uFillTx/>
          <a:latin typeface="+mn-lt"/>
          <a:ea typeface="+mn-ea"/>
          <a:cs typeface="+mn-cs"/>
          <a:sym typeface="Trebuchet MS"/>
        </a:defRPr>
      </a:lvl4pPr>
      <a:lvl5pPr marL="0" marR="0" indent="0" algn="r" defTabSz="914400" rtl="0" latinLnBrk="0">
        <a:lnSpc>
          <a:spcPct val="100000"/>
        </a:lnSpc>
        <a:spcBef>
          <a:spcPts val="0"/>
        </a:spcBef>
        <a:spcAft>
          <a:spcPts val="0"/>
        </a:spcAft>
        <a:buClr>
          <a:srgbClr val="6A4F57"/>
        </a:buClr>
        <a:buSzTx/>
        <a:buFont typeface="Georgia"/>
        <a:buNone/>
        <a:tabLst/>
        <a:defRPr sz="4600" b="1" i="0" u="none" strike="noStrike" cap="none" spc="0" baseline="0">
          <a:ln>
            <a:noFill/>
          </a:ln>
          <a:solidFill>
            <a:srgbClr val="232325">
              <a:alpha val="82500"/>
            </a:srgbClr>
          </a:solidFill>
          <a:uFillTx/>
          <a:latin typeface="+mn-lt"/>
          <a:ea typeface="+mn-ea"/>
          <a:cs typeface="+mn-cs"/>
          <a:sym typeface="Trebuchet MS"/>
        </a:defRPr>
      </a:lvl5pPr>
      <a:lvl6pPr marL="0" marR="0" indent="0" algn="r" defTabSz="914400" rtl="0" latinLnBrk="0">
        <a:lnSpc>
          <a:spcPct val="100000"/>
        </a:lnSpc>
        <a:spcBef>
          <a:spcPts val="0"/>
        </a:spcBef>
        <a:spcAft>
          <a:spcPts val="0"/>
        </a:spcAft>
        <a:buClr>
          <a:srgbClr val="6A4F57"/>
        </a:buClr>
        <a:buSzTx/>
        <a:buFont typeface="Georgia"/>
        <a:buNone/>
        <a:tabLst/>
        <a:defRPr sz="4600" b="1" i="0" u="none" strike="noStrike" cap="none" spc="0" baseline="0">
          <a:ln>
            <a:noFill/>
          </a:ln>
          <a:solidFill>
            <a:srgbClr val="232325">
              <a:alpha val="82500"/>
            </a:srgbClr>
          </a:solidFill>
          <a:uFillTx/>
          <a:latin typeface="+mn-lt"/>
          <a:ea typeface="+mn-ea"/>
          <a:cs typeface="+mn-cs"/>
          <a:sym typeface="Trebuchet MS"/>
        </a:defRPr>
      </a:lvl6pPr>
      <a:lvl7pPr marL="0" marR="0" indent="0" algn="r" defTabSz="914400" rtl="0" latinLnBrk="0">
        <a:lnSpc>
          <a:spcPct val="100000"/>
        </a:lnSpc>
        <a:spcBef>
          <a:spcPts val="0"/>
        </a:spcBef>
        <a:spcAft>
          <a:spcPts val="0"/>
        </a:spcAft>
        <a:buClr>
          <a:srgbClr val="6A4F57"/>
        </a:buClr>
        <a:buSzTx/>
        <a:buFont typeface="Georgia"/>
        <a:buNone/>
        <a:tabLst/>
        <a:defRPr sz="4600" b="1" i="0" u="none" strike="noStrike" cap="none" spc="0" baseline="0">
          <a:ln>
            <a:noFill/>
          </a:ln>
          <a:solidFill>
            <a:srgbClr val="232325">
              <a:alpha val="82500"/>
            </a:srgbClr>
          </a:solidFill>
          <a:uFillTx/>
          <a:latin typeface="+mn-lt"/>
          <a:ea typeface="+mn-ea"/>
          <a:cs typeface="+mn-cs"/>
          <a:sym typeface="Trebuchet MS"/>
        </a:defRPr>
      </a:lvl7pPr>
      <a:lvl8pPr marL="0" marR="0" indent="0" algn="r" defTabSz="914400" rtl="0" latinLnBrk="0">
        <a:lnSpc>
          <a:spcPct val="100000"/>
        </a:lnSpc>
        <a:spcBef>
          <a:spcPts val="0"/>
        </a:spcBef>
        <a:spcAft>
          <a:spcPts val="0"/>
        </a:spcAft>
        <a:buClr>
          <a:srgbClr val="6A4F57"/>
        </a:buClr>
        <a:buSzTx/>
        <a:buFont typeface="Georgia"/>
        <a:buNone/>
        <a:tabLst/>
        <a:defRPr sz="4600" b="1" i="0" u="none" strike="noStrike" cap="none" spc="0" baseline="0">
          <a:ln>
            <a:noFill/>
          </a:ln>
          <a:solidFill>
            <a:srgbClr val="232325">
              <a:alpha val="82500"/>
            </a:srgbClr>
          </a:solidFill>
          <a:uFillTx/>
          <a:latin typeface="+mn-lt"/>
          <a:ea typeface="+mn-ea"/>
          <a:cs typeface="+mn-cs"/>
          <a:sym typeface="Trebuchet MS"/>
        </a:defRPr>
      </a:lvl8pPr>
      <a:lvl9pPr marL="0" marR="0" indent="0" algn="r" defTabSz="914400" rtl="0" latinLnBrk="0">
        <a:lnSpc>
          <a:spcPct val="100000"/>
        </a:lnSpc>
        <a:spcBef>
          <a:spcPts val="0"/>
        </a:spcBef>
        <a:spcAft>
          <a:spcPts val="0"/>
        </a:spcAft>
        <a:buClr>
          <a:srgbClr val="6A4F57"/>
        </a:buClr>
        <a:buSzTx/>
        <a:buFont typeface="Georgia"/>
        <a:buNone/>
        <a:tabLst/>
        <a:defRPr sz="4600" b="1" i="0" u="none" strike="noStrike" cap="none" spc="0" baseline="0">
          <a:ln>
            <a:noFill/>
          </a:ln>
          <a:solidFill>
            <a:srgbClr val="232325">
              <a:alpha val="82500"/>
            </a:srgbClr>
          </a:solidFill>
          <a:uFillTx/>
          <a:latin typeface="+mn-lt"/>
          <a:ea typeface="+mn-ea"/>
          <a:cs typeface="+mn-cs"/>
          <a:sym typeface="Trebuchet MS"/>
        </a:defRPr>
      </a:lvl9pPr>
    </p:titleStyle>
    <p:bodyStyle>
      <a:lvl1pPr marL="228600" marR="0" indent="-182879" algn="l" defTabSz="914400" rtl="0" latinLnBrk="0">
        <a:lnSpc>
          <a:spcPct val="100000"/>
        </a:lnSpc>
        <a:spcBef>
          <a:spcPts val="500"/>
        </a:spcBef>
        <a:spcAft>
          <a:spcPts val="0"/>
        </a:spcAft>
        <a:buClr>
          <a:srgbClr val="6A4F57"/>
        </a:buClr>
        <a:buSzPct val="130000"/>
        <a:buFont typeface="Georgia"/>
        <a:buChar char="*"/>
        <a:tabLst/>
        <a:defRPr sz="2200" b="0" i="0" u="none" strike="noStrike" cap="none" spc="0" baseline="0">
          <a:ln>
            <a:noFill/>
          </a:ln>
          <a:solidFill>
            <a:srgbClr val="404040"/>
          </a:solidFill>
          <a:uFillTx/>
          <a:latin typeface="+mn-lt"/>
          <a:ea typeface="+mn-ea"/>
          <a:cs typeface="+mn-cs"/>
          <a:sym typeface="Trebuchet MS"/>
        </a:defRPr>
      </a:lvl1pPr>
      <a:lvl2pPr marL="566927" marR="0" indent="-201167" algn="l" defTabSz="914400" rtl="0" latinLnBrk="0">
        <a:lnSpc>
          <a:spcPct val="100000"/>
        </a:lnSpc>
        <a:spcBef>
          <a:spcPts val="500"/>
        </a:spcBef>
        <a:spcAft>
          <a:spcPts val="0"/>
        </a:spcAft>
        <a:buClr>
          <a:srgbClr val="6A4F57"/>
        </a:buClr>
        <a:buSzPct val="130000"/>
        <a:buFont typeface="Georgia"/>
        <a:buChar char="*"/>
        <a:tabLst/>
        <a:defRPr sz="2200" b="0" i="0" u="none" strike="noStrike" cap="none" spc="0" baseline="0">
          <a:ln>
            <a:noFill/>
          </a:ln>
          <a:solidFill>
            <a:srgbClr val="404040"/>
          </a:solidFill>
          <a:uFillTx/>
          <a:latin typeface="+mn-lt"/>
          <a:ea typeface="+mn-ea"/>
          <a:cs typeface="+mn-cs"/>
          <a:sym typeface="Trebuchet MS"/>
        </a:defRPr>
      </a:lvl2pPr>
      <a:lvl3pPr marL="863600" marR="0" indent="-223519" algn="l" defTabSz="914400" rtl="0" latinLnBrk="0">
        <a:lnSpc>
          <a:spcPct val="100000"/>
        </a:lnSpc>
        <a:spcBef>
          <a:spcPts val="500"/>
        </a:spcBef>
        <a:spcAft>
          <a:spcPts val="0"/>
        </a:spcAft>
        <a:buClr>
          <a:srgbClr val="6A4F57"/>
        </a:buClr>
        <a:buSzPct val="130000"/>
        <a:buFont typeface="Georgia"/>
        <a:buChar char="*"/>
        <a:tabLst/>
        <a:defRPr sz="2200" b="0" i="0" u="none" strike="noStrike" cap="none" spc="0" baseline="0">
          <a:ln>
            <a:noFill/>
          </a:ln>
          <a:solidFill>
            <a:srgbClr val="404040"/>
          </a:solidFill>
          <a:uFillTx/>
          <a:latin typeface="+mn-lt"/>
          <a:ea typeface="+mn-ea"/>
          <a:cs typeface="+mn-cs"/>
          <a:sym typeface="Trebuchet MS"/>
        </a:defRPr>
      </a:lvl3pPr>
      <a:lvl4pPr marL="1165860" marR="0" indent="-251460" algn="l" defTabSz="914400" rtl="0" latinLnBrk="0">
        <a:lnSpc>
          <a:spcPct val="100000"/>
        </a:lnSpc>
        <a:spcBef>
          <a:spcPts val="500"/>
        </a:spcBef>
        <a:spcAft>
          <a:spcPts val="0"/>
        </a:spcAft>
        <a:buClr>
          <a:srgbClr val="6A4F57"/>
        </a:buClr>
        <a:buSzPct val="130000"/>
        <a:buFont typeface="Georgia"/>
        <a:buChar char="*"/>
        <a:tabLst/>
        <a:defRPr sz="2200" b="0" i="0" u="none" strike="noStrike" cap="none" spc="0" baseline="0">
          <a:ln>
            <a:noFill/>
          </a:ln>
          <a:solidFill>
            <a:srgbClr val="404040"/>
          </a:solidFill>
          <a:uFillTx/>
          <a:latin typeface="+mn-lt"/>
          <a:ea typeface="+mn-ea"/>
          <a:cs typeface="+mn-cs"/>
          <a:sym typeface="Trebuchet MS"/>
        </a:defRPr>
      </a:lvl4pPr>
      <a:lvl5pPr marL="1494390" marR="0" indent="-287382" algn="l" defTabSz="914400" rtl="0" latinLnBrk="0">
        <a:lnSpc>
          <a:spcPct val="100000"/>
        </a:lnSpc>
        <a:spcBef>
          <a:spcPts val="500"/>
        </a:spcBef>
        <a:spcAft>
          <a:spcPts val="0"/>
        </a:spcAft>
        <a:buClr>
          <a:srgbClr val="6A4F57"/>
        </a:buClr>
        <a:buSzPct val="130000"/>
        <a:buFont typeface="Georgia"/>
        <a:buChar char="*"/>
        <a:tabLst/>
        <a:defRPr sz="2200" b="0" i="0" u="none" strike="noStrike" cap="none" spc="0" baseline="0">
          <a:ln>
            <a:noFill/>
          </a:ln>
          <a:solidFill>
            <a:srgbClr val="404040"/>
          </a:solidFill>
          <a:uFillTx/>
          <a:latin typeface="+mn-lt"/>
          <a:ea typeface="+mn-ea"/>
          <a:cs typeface="+mn-cs"/>
          <a:sym typeface="Trebuchet MS"/>
        </a:defRPr>
      </a:lvl5pPr>
      <a:lvl6pPr marL="1768710" marR="0" indent="-287382" algn="l" defTabSz="914400" rtl="0" latinLnBrk="0">
        <a:lnSpc>
          <a:spcPct val="100000"/>
        </a:lnSpc>
        <a:spcBef>
          <a:spcPts val="500"/>
        </a:spcBef>
        <a:spcAft>
          <a:spcPts val="0"/>
        </a:spcAft>
        <a:buClr>
          <a:srgbClr val="6A4F57"/>
        </a:buClr>
        <a:buSzPct val="130000"/>
        <a:buFont typeface="Georgia"/>
        <a:buChar char="*"/>
        <a:tabLst/>
        <a:defRPr sz="2200" b="0" i="0" u="none" strike="noStrike" cap="none" spc="0" baseline="0">
          <a:ln>
            <a:noFill/>
          </a:ln>
          <a:solidFill>
            <a:srgbClr val="404040"/>
          </a:solidFill>
          <a:uFillTx/>
          <a:latin typeface="+mn-lt"/>
          <a:ea typeface="+mn-ea"/>
          <a:cs typeface="+mn-cs"/>
          <a:sym typeface="Trebuchet MS"/>
        </a:defRPr>
      </a:lvl6pPr>
      <a:lvl7pPr marL="2070462" marR="0" indent="-287382" algn="l" defTabSz="914400" rtl="0" latinLnBrk="0">
        <a:lnSpc>
          <a:spcPct val="100000"/>
        </a:lnSpc>
        <a:spcBef>
          <a:spcPts val="500"/>
        </a:spcBef>
        <a:spcAft>
          <a:spcPts val="0"/>
        </a:spcAft>
        <a:buClr>
          <a:srgbClr val="6A4F57"/>
        </a:buClr>
        <a:buSzPct val="130000"/>
        <a:buFont typeface="Georgia"/>
        <a:buChar char="*"/>
        <a:tabLst/>
        <a:defRPr sz="2200" b="0" i="0" u="none" strike="noStrike" cap="none" spc="0" baseline="0">
          <a:ln>
            <a:noFill/>
          </a:ln>
          <a:solidFill>
            <a:srgbClr val="404040"/>
          </a:solidFill>
          <a:uFillTx/>
          <a:latin typeface="+mn-lt"/>
          <a:ea typeface="+mn-ea"/>
          <a:cs typeface="+mn-cs"/>
          <a:sym typeface="Trebuchet MS"/>
        </a:defRPr>
      </a:lvl7pPr>
      <a:lvl8pPr marL="2390502" marR="0" indent="-287382" algn="l" defTabSz="914400" rtl="0" latinLnBrk="0">
        <a:lnSpc>
          <a:spcPct val="100000"/>
        </a:lnSpc>
        <a:spcBef>
          <a:spcPts val="500"/>
        </a:spcBef>
        <a:spcAft>
          <a:spcPts val="0"/>
        </a:spcAft>
        <a:buClr>
          <a:srgbClr val="6A4F57"/>
        </a:buClr>
        <a:buSzPct val="130000"/>
        <a:buFont typeface="Georgia"/>
        <a:buChar char="*"/>
        <a:tabLst/>
        <a:defRPr sz="2200" b="0" i="0" u="none" strike="noStrike" cap="none" spc="0" baseline="0">
          <a:ln>
            <a:noFill/>
          </a:ln>
          <a:solidFill>
            <a:srgbClr val="404040"/>
          </a:solidFill>
          <a:uFillTx/>
          <a:latin typeface="+mn-lt"/>
          <a:ea typeface="+mn-ea"/>
          <a:cs typeface="+mn-cs"/>
          <a:sym typeface="Trebuchet MS"/>
        </a:defRPr>
      </a:lvl8pPr>
      <a:lvl9pPr marL="2692254" marR="0" indent="-287382" algn="l" defTabSz="914400" rtl="0" latinLnBrk="0">
        <a:lnSpc>
          <a:spcPct val="100000"/>
        </a:lnSpc>
        <a:spcBef>
          <a:spcPts val="500"/>
        </a:spcBef>
        <a:spcAft>
          <a:spcPts val="0"/>
        </a:spcAft>
        <a:buClr>
          <a:srgbClr val="6A4F57"/>
        </a:buClr>
        <a:buSzPct val="130000"/>
        <a:buFont typeface="Georgia"/>
        <a:buChar char="*"/>
        <a:tabLst/>
        <a:defRPr sz="2200" b="0" i="0" u="none" strike="noStrike" cap="none" spc="0" baseline="0">
          <a:ln>
            <a:noFill/>
          </a:ln>
          <a:solidFill>
            <a:srgbClr val="404040"/>
          </a:solidFill>
          <a:uFillTx/>
          <a:latin typeface="+mn-lt"/>
          <a:ea typeface="+mn-ea"/>
          <a:cs typeface="+mn-cs"/>
          <a:sym typeface="Trebuchet MS"/>
        </a:defRPr>
      </a:lvl9pPr>
    </p:bodyStyle>
    <p:otherStyle>
      <a:lvl1pPr marL="0" marR="0" indent="0" algn="ct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Trebuchet MS"/>
        </a:defRPr>
      </a:lvl1pPr>
      <a:lvl2pPr marL="0" marR="0" indent="457200" algn="ct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Trebuchet MS"/>
        </a:defRPr>
      </a:lvl2pPr>
      <a:lvl3pPr marL="0" marR="0" indent="914400" algn="ct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Trebuchet MS"/>
        </a:defRPr>
      </a:lvl3pPr>
      <a:lvl4pPr marL="0" marR="0" indent="1371600" algn="ct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Trebuchet MS"/>
        </a:defRPr>
      </a:lvl4pPr>
      <a:lvl5pPr marL="0" marR="0" indent="1828800" algn="ct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Trebuchet MS"/>
        </a:defRPr>
      </a:lvl5pPr>
      <a:lvl6pPr marL="0" marR="0" indent="2286000" algn="ct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Trebuchet MS"/>
        </a:defRPr>
      </a:lvl6pPr>
      <a:lvl7pPr marL="0" marR="0" indent="2743200" algn="ct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Trebuchet MS"/>
        </a:defRPr>
      </a:lvl7pPr>
      <a:lvl8pPr marL="0" marR="0" indent="3200400" algn="ct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Trebuchet MS"/>
        </a:defRPr>
      </a:lvl8pPr>
      <a:lvl9pPr marL="0" marR="0" indent="3657600" algn="ctr" defTabSz="914400" rtl="0" latinLnBrk="0">
        <a:lnSpc>
          <a:spcPct val="100000"/>
        </a:lnSpc>
        <a:spcBef>
          <a:spcPts val="0"/>
        </a:spcBef>
        <a:spcAft>
          <a:spcPts val="0"/>
        </a:spcAft>
        <a:buClrTx/>
        <a:buSzTx/>
        <a:buFontTx/>
        <a:buNone/>
        <a:tabLst/>
        <a:defRPr sz="1200" b="1" i="0" u="none" strike="noStrike" cap="none" spc="0" baseline="0">
          <a:ln>
            <a:noFill/>
          </a:ln>
          <a:solidFill>
            <a:schemeClr val="tx1"/>
          </a:solidFill>
          <a:uFillTx/>
          <a:latin typeface="+mn-lt"/>
          <a:ea typeface="+mn-ea"/>
          <a:cs typeface="+mn-cs"/>
          <a:sym typeface="Trebuchet M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p:nvPr/>
        </p:nvSpPr>
        <p:spPr>
          <a:xfrm>
            <a:off x="467543" y="251355"/>
            <a:ext cx="8352930" cy="21996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2000"/>
            </a:pPr>
            <a:r>
              <a:t>CAPITULO 2</a:t>
            </a:r>
          </a:p>
          <a:p>
            <a:pPr algn="ctr">
              <a:defRPr sz="2000"/>
            </a:pPr>
            <a:r>
              <a:t>POLITICAS CURRICULARES EN MEXICO. LA EDUCACION BASICA, MEDIA Y SUPERIOR</a:t>
            </a:r>
          </a:p>
          <a:p>
            <a:pPr algn="r">
              <a:defRPr sz="1600"/>
            </a:pPr>
            <a:r>
              <a:t>José Ma. García Garduño, Nancy Leticia Hernández Reyes (Coordinadores)</a:t>
            </a:r>
          </a:p>
          <a:p>
            <a:pPr algn="r">
              <a:defRPr sz="1600"/>
            </a:pPr>
            <a:r>
              <a:t>Luisa Aurora Hernández Jiménez, Rigoberto Martínez Sánchez,</a:t>
            </a:r>
          </a:p>
          <a:p>
            <a:pPr algn="r">
              <a:defRPr sz="1600"/>
            </a:pPr>
            <a:r>
              <a:t>Perla Shiomara del Carpio Ovando. </a:t>
            </a:r>
          </a:p>
          <a:p>
            <a:pPr algn="r">
              <a:defRPr sz="1600"/>
            </a:pPr>
            <a:endParaRPr/>
          </a:p>
          <a:p>
            <a:pPr algn="r"/>
            <a:r>
              <a:t> </a:t>
            </a:r>
          </a:p>
        </p:txBody>
      </p:sp>
      <p:grpSp>
        <p:nvGrpSpPr>
          <p:cNvPr id="131" name="Group 131"/>
          <p:cNvGrpSpPr/>
          <p:nvPr/>
        </p:nvGrpSpPr>
        <p:grpSpPr>
          <a:xfrm>
            <a:off x="251519" y="2762625"/>
            <a:ext cx="1440162" cy="358141"/>
            <a:chOff x="0" y="0"/>
            <a:chExt cx="1440160" cy="358140"/>
          </a:xfrm>
        </p:grpSpPr>
        <p:sp>
          <p:nvSpPr>
            <p:cNvPr id="129" name="Shape 129"/>
            <p:cNvSpPr/>
            <p:nvPr/>
          </p:nvSpPr>
          <p:spPr>
            <a:xfrm>
              <a:off x="0" y="11155"/>
              <a:ext cx="1440161" cy="335830"/>
            </a:xfrm>
            <a:prstGeom prst="rect">
              <a:avLst/>
            </a:prstGeom>
            <a:solidFill>
              <a:schemeClr val="accent1"/>
            </a:solidFill>
            <a:ln w="15875" cap="flat">
              <a:solidFill>
                <a:srgbClr val="515155"/>
              </a:solidFill>
              <a:prstDash val="solid"/>
              <a:round/>
            </a:ln>
            <a:effectLst/>
          </p:spPr>
          <p:txBody>
            <a:bodyPr wrap="square" lIns="45719" tIns="45719" rIns="45719" bIns="45719" numCol="1" anchor="ctr">
              <a:noAutofit/>
            </a:bodyPr>
            <a:lstStyle/>
            <a:p>
              <a:pPr algn="ctr">
                <a:defRPr>
                  <a:solidFill>
                    <a:srgbClr val="FFFFFF"/>
                  </a:solidFill>
                </a:defRPr>
              </a:pPr>
              <a:endParaRPr/>
            </a:p>
          </p:txBody>
        </p:sp>
        <p:sp>
          <p:nvSpPr>
            <p:cNvPr id="130" name="Shape 130"/>
            <p:cNvSpPr/>
            <p:nvPr/>
          </p:nvSpPr>
          <p:spPr>
            <a:xfrm>
              <a:off x="0" y="0"/>
              <a:ext cx="1440161" cy="35814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gn="ctr">
                <a:defRPr>
                  <a:solidFill>
                    <a:srgbClr val="FFFFFF"/>
                  </a:solidFill>
                </a:defRPr>
              </a:lvl1pPr>
            </a:lstStyle>
            <a:p>
              <a:r>
                <a:t>México </a:t>
              </a:r>
            </a:p>
          </p:txBody>
        </p:sp>
      </p:grpSp>
      <p:grpSp>
        <p:nvGrpSpPr>
          <p:cNvPr id="134" name="Group 134"/>
          <p:cNvGrpSpPr/>
          <p:nvPr/>
        </p:nvGrpSpPr>
        <p:grpSpPr>
          <a:xfrm>
            <a:off x="2843807" y="2348880"/>
            <a:ext cx="5976666" cy="424902"/>
            <a:chOff x="0" y="0"/>
            <a:chExt cx="5976664" cy="424901"/>
          </a:xfrm>
        </p:grpSpPr>
        <p:sp>
          <p:nvSpPr>
            <p:cNvPr id="132" name="Shape 132"/>
            <p:cNvSpPr/>
            <p:nvPr/>
          </p:nvSpPr>
          <p:spPr>
            <a:xfrm>
              <a:off x="-1" y="-1"/>
              <a:ext cx="5976666" cy="424903"/>
            </a:xfrm>
            <a:prstGeom prst="rect">
              <a:avLst/>
            </a:prstGeom>
            <a:solidFill>
              <a:schemeClr val="accent1"/>
            </a:solidFill>
            <a:ln w="15875" cap="flat">
              <a:solidFill>
                <a:srgbClr val="515155"/>
              </a:solidFill>
              <a:prstDash val="solid"/>
              <a:round/>
            </a:ln>
            <a:effectLst/>
          </p:spPr>
          <p:txBody>
            <a:bodyPr wrap="square" lIns="45719" tIns="45719" rIns="45719" bIns="45719" numCol="1" anchor="ctr">
              <a:noAutofit/>
            </a:bodyPr>
            <a:lstStyle/>
            <a:p>
              <a:pPr algn="ctr">
                <a:defRPr>
                  <a:solidFill>
                    <a:srgbClr val="FFFFFF"/>
                  </a:solidFill>
                </a:defRPr>
              </a:pPr>
              <a:endParaRPr/>
            </a:p>
          </p:txBody>
        </p:sp>
        <p:sp>
          <p:nvSpPr>
            <p:cNvPr id="133" name="Shape 133"/>
            <p:cNvSpPr/>
            <p:nvPr/>
          </p:nvSpPr>
          <p:spPr>
            <a:xfrm>
              <a:off x="-1" y="33380"/>
              <a:ext cx="5976666" cy="3581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gn="ctr">
                <a:defRPr>
                  <a:solidFill>
                    <a:srgbClr val="FFFFFF"/>
                  </a:solidFill>
                </a:defRPr>
              </a:lvl1pPr>
            </a:lstStyle>
            <a:p>
              <a:r>
                <a:t>Políticas o Reformas Educativas </a:t>
              </a:r>
            </a:p>
          </p:txBody>
        </p:sp>
      </p:grpSp>
      <p:sp>
        <p:nvSpPr>
          <p:cNvPr id="135" name="Shape 135"/>
          <p:cNvSpPr/>
          <p:nvPr/>
        </p:nvSpPr>
        <p:spPr>
          <a:xfrm flipV="1">
            <a:off x="1691680" y="2561330"/>
            <a:ext cx="1080121" cy="548281"/>
          </a:xfrm>
          <a:prstGeom prst="line">
            <a:avLst/>
          </a:prstGeom>
          <a:ln w="38100">
            <a:solidFill>
              <a:schemeClr val="accent2"/>
            </a:solidFill>
          </a:ln>
        </p:spPr>
        <p:txBody>
          <a:bodyPr lIns="45719" rIns="45719"/>
          <a:lstStyle/>
          <a:p>
            <a:endParaRPr/>
          </a:p>
        </p:txBody>
      </p:sp>
      <p:grpSp>
        <p:nvGrpSpPr>
          <p:cNvPr id="138" name="Group 138"/>
          <p:cNvGrpSpPr/>
          <p:nvPr/>
        </p:nvGrpSpPr>
        <p:grpSpPr>
          <a:xfrm>
            <a:off x="2572899" y="3046391"/>
            <a:ext cx="1152129" cy="358141"/>
            <a:chOff x="0" y="0"/>
            <a:chExt cx="1152128" cy="358140"/>
          </a:xfrm>
        </p:grpSpPr>
        <p:sp>
          <p:nvSpPr>
            <p:cNvPr id="136" name="Shape 136"/>
            <p:cNvSpPr/>
            <p:nvPr/>
          </p:nvSpPr>
          <p:spPr>
            <a:xfrm>
              <a:off x="0" y="63218"/>
              <a:ext cx="1152129" cy="231704"/>
            </a:xfrm>
            <a:prstGeom prst="rect">
              <a:avLst/>
            </a:prstGeom>
            <a:solidFill>
              <a:schemeClr val="accent1"/>
            </a:solidFill>
            <a:ln w="15875" cap="flat">
              <a:solidFill>
                <a:srgbClr val="515155"/>
              </a:solidFill>
              <a:prstDash val="solid"/>
              <a:round/>
            </a:ln>
            <a:effectLst/>
          </p:spPr>
          <p:txBody>
            <a:bodyPr wrap="square" lIns="45719" tIns="45719" rIns="45719" bIns="45719" numCol="1" anchor="ctr">
              <a:noAutofit/>
            </a:bodyPr>
            <a:lstStyle/>
            <a:p>
              <a:pPr algn="ctr">
                <a:defRPr>
                  <a:solidFill>
                    <a:srgbClr val="FFFFFF"/>
                  </a:solidFill>
                </a:defRPr>
              </a:pPr>
              <a:endParaRPr/>
            </a:p>
          </p:txBody>
        </p:sp>
        <p:sp>
          <p:nvSpPr>
            <p:cNvPr id="137" name="Shape 137"/>
            <p:cNvSpPr/>
            <p:nvPr/>
          </p:nvSpPr>
          <p:spPr>
            <a:xfrm>
              <a:off x="0" y="0"/>
              <a:ext cx="1152129" cy="35814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gn="ctr">
                <a:defRPr>
                  <a:solidFill>
                    <a:srgbClr val="FFFFFF"/>
                  </a:solidFill>
                </a:defRPr>
              </a:lvl1pPr>
            </a:lstStyle>
            <a:p>
              <a:r>
                <a:t>COMIE</a:t>
              </a:r>
            </a:p>
          </p:txBody>
        </p:sp>
      </p:grpSp>
      <p:sp>
        <p:nvSpPr>
          <p:cNvPr id="139" name="Shape 139"/>
          <p:cNvSpPr/>
          <p:nvPr/>
        </p:nvSpPr>
        <p:spPr>
          <a:xfrm flipH="1" flipV="1">
            <a:off x="1907703" y="3124916"/>
            <a:ext cx="665197" cy="100547"/>
          </a:xfrm>
          <a:prstGeom prst="line">
            <a:avLst/>
          </a:prstGeom>
          <a:ln w="38100">
            <a:solidFill>
              <a:schemeClr val="accent2"/>
            </a:solidFill>
          </a:ln>
        </p:spPr>
        <p:txBody>
          <a:bodyPr lIns="45719" rIns="45719"/>
          <a:lstStyle/>
          <a:p>
            <a:endParaRPr/>
          </a:p>
        </p:txBody>
      </p:sp>
      <p:sp>
        <p:nvSpPr>
          <p:cNvPr id="140" name="Shape 140"/>
          <p:cNvSpPr/>
          <p:nvPr/>
        </p:nvSpPr>
        <p:spPr>
          <a:xfrm>
            <a:off x="4644007" y="3124916"/>
            <a:ext cx="3888434" cy="6248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r>
              <a:t>Las identifica como políticas educativas</a:t>
            </a:r>
          </a:p>
        </p:txBody>
      </p:sp>
      <p:sp>
        <p:nvSpPr>
          <p:cNvPr id="141" name="Shape 141"/>
          <p:cNvSpPr/>
          <p:nvPr/>
        </p:nvSpPr>
        <p:spPr>
          <a:xfrm>
            <a:off x="3756662" y="3225461"/>
            <a:ext cx="887347" cy="116388"/>
          </a:xfrm>
          <a:prstGeom prst="line">
            <a:avLst/>
          </a:prstGeom>
          <a:ln w="38100">
            <a:solidFill>
              <a:schemeClr val="accent2"/>
            </a:solidFill>
          </a:ln>
        </p:spPr>
        <p:txBody>
          <a:bodyPr lIns="45719" rIns="45719"/>
          <a:lstStyle/>
          <a:p>
            <a:endParaRPr/>
          </a:p>
        </p:txBody>
      </p:sp>
      <p:sp>
        <p:nvSpPr>
          <p:cNvPr id="142" name="Shape 142"/>
          <p:cNvSpPr/>
          <p:nvPr/>
        </p:nvSpPr>
        <p:spPr>
          <a:xfrm>
            <a:off x="1923937" y="3995771"/>
            <a:ext cx="6696744" cy="6248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r>
              <a:t>Que está asociado con la corriente critica y posmoderna del currículo </a:t>
            </a:r>
          </a:p>
        </p:txBody>
      </p:sp>
      <p:sp>
        <p:nvSpPr>
          <p:cNvPr id="143" name="Shape 143"/>
          <p:cNvSpPr/>
          <p:nvPr/>
        </p:nvSpPr>
        <p:spPr>
          <a:xfrm flipH="1">
            <a:off x="6012160" y="3494247"/>
            <a:ext cx="288033" cy="501525"/>
          </a:xfrm>
          <a:prstGeom prst="line">
            <a:avLst/>
          </a:prstGeom>
          <a:ln w="38100">
            <a:solidFill>
              <a:schemeClr val="accent2"/>
            </a:solidFill>
          </a:ln>
        </p:spPr>
        <p:txBody>
          <a:bodyPr lIns="45719" rIns="45719"/>
          <a:lstStyle/>
          <a:p>
            <a:endParaRPr/>
          </a:p>
        </p:txBody>
      </p:sp>
      <p:grpSp>
        <p:nvGrpSpPr>
          <p:cNvPr id="146" name="Group 146"/>
          <p:cNvGrpSpPr/>
          <p:nvPr/>
        </p:nvGrpSpPr>
        <p:grpSpPr>
          <a:xfrm>
            <a:off x="467543" y="5118131"/>
            <a:ext cx="8064898" cy="1158241"/>
            <a:chOff x="0" y="0"/>
            <a:chExt cx="8064896" cy="1158239"/>
          </a:xfrm>
        </p:grpSpPr>
        <p:sp>
          <p:nvSpPr>
            <p:cNvPr id="144" name="Shape 144"/>
            <p:cNvSpPr/>
            <p:nvPr/>
          </p:nvSpPr>
          <p:spPr>
            <a:xfrm>
              <a:off x="0" y="111067"/>
              <a:ext cx="8064897" cy="936105"/>
            </a:xfrm>
            <a:prstGeom prst="rect">
              <a:avLst/>
            </a:prstGeom>
            <a:gradFill flip="none" rotWithShape="1">
              <a:gsLst>
                <a:gs pos="28000">
                  <a:schemeClr val="accent6">
                    <a:hueOff val="128217"/>
                    <a:satOff val="-4405"/>
                    <a:lumOff val="33811"/>
                  </a:schemeClr>
                </a:gs>
                <a:gs pos="100000">
                  <a:schemeClr val="accent6">
                    <a:hueOff val="118697"/>
                    <a:satOff val="-5531"/>
                    <a:lumOff val="17329"/>
                  </a:schemeClr>
                </a:gs>
              </a:gsLst>
              <a:lin ang="5400000" scaled="0"/>
            </a:gradFill>
            <a:ln w="9525" cap="flat">
              <a:solidFill>
                <a:schemeClr val="accent6"/>
              </a:solidFill>
              <a:prstDash val="solid"/>
              <a:round/>
            </a:ln>
            <a:effectLst>
              <a:outerShdw blurRad="63500" dist="50800" dir="5400000" rotWithShape="0">
                <a:srgbClr val="000000">
                  <a:alpha val="20000"/>
                </a:srgbClr>
              </a:outerShdw>
            </a:effectLst>
          </p:spPr>
          <p:txBody>
            <a:bodyPr wrap="square" lIns="45719" tIns="45719" rIns="45719" bIns="45719" numCol="1" anchor="ctr">
              <a:noAutofit/>
            </a:bodyPr>
            <a:lstStyle/>
            <a:p>
              <a:pPr algn="ctr"/>
              <a:endParaRPr/>
            </a:p>
          </p:txBody>
        </p:sp>
        <p:sp>
          <p:nvSpPr>
            <p:cNvPr id="145" name="Shape 145"/>
            <p:cNvSpPr/>
            <p:nvPr/>
          </p:nvSpPr>
          <p:spPr>
            <a:xfrm>
              <a:off x="0" y="0"/>
              <a:ext cx="8064897" cy="115824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gn="ctr"/>
            </a:lstStyle>
            <a:p>
              <a:r>
                <a:t>Apple: considera que una de las funciones del “análisis  critico del curriculum consiste en iluminar las formas en que las políticas y prácticas educativas se encuentran imbricadas con las relaciones de explotación y dominación.</a:t>
              </a:r>
            </a:p>
          </p:txBody>
        </p:sp>
      </p:gr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0" name="Group 150"/>
          <p:cNvGrpSpPr/>
          <p:nvPr/>
        </p:nvGrpSpPr>
        <p:grpSpPr>
          <a:xfrm>
            <a:off x="611559" y="476672"/>
            <a:ext cx="2304258" cy="1008113"/>
            <a:chOff x="0" y="0"/>
            <a:chExt cx="2304256" cy="1008112"/>
          </a:xfrm>
        </p:grpSpPr>
        <p:sp>
          <p:nvSpPr>
            <p:cNvPr id="148" name="Shape 148"/>
            <p:cNvSpPr/>
            <p:nvPr/>
          </p:nvSpPr>
          <p:spPr>
            <a:xfrm>
              <a:off x="-1" y="-1"/>
              <a:ext cx="2304258" cy="1008114"/>
            </a:xfrm>
            <a:prstGeom prst="rect">
              <a:avLst/>
            </a:prstGeom>
            <a:solidFill>
              <a:schemeClr val="accent1"/>
            </a:solidFill>
            <a:ln w="15875" cap="flat">
              <a:solidFill>
                <a:srgbClr val="515155"/>
              </a:solidFill>
              <a:prstDash val="solid"/>
              <a:round/>
            </a:ln>
            <a:effectLst/>
          </p:spPr>
          <p:txBody>
            <a:bodyPr wrap="square" lIns="45719" tIns="45719" rIns="45719" bIns="45719" numCol="1" anchor="ctr">
              <a:noAutofit/>
            </a:bodyPr>
            <a:lstStyle/>
            <a:p>
              <a:pPr algn="ctr">
                <a:defRPr>
                  <a:solidFill>
                    <a:srgbClr val="FFFFFF"/>
                  </a:solidFill>
                </a:defRPr>
              </a:pPr>
              <a:endParaRPr/>
            </a:p>
          </p:txBody>
        </p:sp>
        <p:sp>
          <p:nvSpPr>
            <p:cNvPr id="149" name="Shape 149"/>
            <p:cNvSpPr/>
            <p:nvPr/>
          </p:nvSpPr>
          <p:spPr>
            <a:xfrm>
              <a:off x="-1" y="58285"/>
              <a:ext cx="2304258" cy="8915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p>
              <a:pPr algn="ctr">
                <a:defRPr>
                  <a:solidFill>
                    <a:srgbClr val="FFFFFF"/>
                  </a:solidFill>
                </a:defRPr>
              </a:pPr>
              <a:r>
                <a:t>1970</a:t>
              </a:r>
            </a:p>
            <a:p>
              <a:pPr algn="ctr">
                <a:defRPr>
                  <a:solidFill>
                    <a:srgbClr val="FFFFFF"/>
                  </a:solidFill>
                </a:defRPr>
              </a:pPr>
              <a:r>
                <a:t>TEORIAS MARXISTAS Y NEOMARXISTAS</a:t>
              </a:r>
            </a:p>
          </p:txBody>
        </p:sp>
      </p:grpSp>
      <p:grpSp>
        <p:nvGrpSpPr>
          <p:cNvPr id="153" name="Group 153"/>
          <p:cNvGrpSpPr/>
          <p:nvPr/>
        </p:nvGrpSpPr>
        <p:grpSpPr>
          <a:xfrm>
            <a:off x="6012160" y="548679"/>
            <a:ext cx="2376265" cy="864097"/>
            <a:chOff x="0" y="0"/>
            <a:chExt cx="2376264" cy="864095"/>
          </a:xfrm>
        </p:grpSpPr>
        <p:sp>
          <p:nvSpPr>
            <p:cNvPr id="151" name="Shape 151"/>
            <p:cNvSpPr/>
            <p:nvPr/>
          </p:nvSpPr>
          <p:spPr>
            <a:xfrm>
              <a:off x="0" y="0"/>
              <a:ext cx="2376265" cy="864096"/>
            </a:xfrm>
            <a:prstGeom prst="roundRect">
              <a:avLst>
                <a:gd name="adj" fmla="val 16667"/>
              </a:avLst>
            </a:prstGeom>
            <a:solidFill>
              <a:schemeClr val="accent1"/>
            </a:solidFill>
            <a:ln w="15875" cap="flat">
              <a:solidFill>
                <a:srgbClr val="515155"/>
              </a:solidFill>
              <a:prstDash val="solid"/>
              <a:round/>
            </a:ln>
            <a:effectLst/>
          </p:spPr>
          <p:txBody>
            <a:bodyPr wrap="square" lIns="45719" tIns="45719" rIns="45719" bIns="45719" numCol="1" anchor="ctr">
              <a:noAutofit/>
            </a:bodyPr>
            <a:lstStyle/>
            <a:p>
              <a:pPr algn="ctr">
                <a:defRPr>
                  <a:solidFill>
                    <a:srgbClr val="FFFFFF"/>
                  </a:solidFill>
                </a:defRPr>
              </a:pPr>
              <a:endParaRPr/>
            </a:p>
          </p:txBody>
        </p:sp>
        <p:sp>
          <p:nvSpPr>
            <p:cNvPr id="152" name="Shape 152"/>
            <p:cNvSpPr/>
            <p:nvPr/>
          </p:nvSpPr>
          <p:spPr>
            <a:xfrm>
              <a:off x="42181" y="119627"/>
              <a:ext cx="2291902" cy="6248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p>
              <a:pPr algn="ctr">
                <a:defRPr>
                  <a:solidFill>
                    <a:srgbClr val="FFFFFF"/>
                  </a:solidFill>
                </a:defRPr>
              </a:pPr>
              <a:r>
                <a:t>1990</a:t>
              </a:r>
            </a:p>
            <a:p>
              <a:pPr algn="ctr">
                <a:defRPr>
                  <a:solidFill>
                    <a:srgbClr val="FFFFFF"/>
                  </a:solidFill>
                </a:defRPr>
              </a:pPr>
              <a:r>
                <a:t>LATINOAMERICA</a:t>
              </a:r>
            </a:p>
          </p:txBody>
        </p:sp>
      </p:grpSp>
      <p:sp>
        <p:nvSpPr>
          <p:cNvPr id="154" name="Shape 154"/>
          <p:cNvSpPr/>
          <p:nvPr/>
        </p:nvSpPr>
        <p:spPr>
          <a:xfrm>
            <a:off x="2915815" y="980728"/>
            <a:ext cx="3024337" cy="1"/>
          </a:xfrm>
          <a:prstGeom prst="line">
            <a:avLst/>
          </a:prstGeom>
          <a:ln>
            <a:solidFill>
              <a:schemeClr val="accent1"/>
            </a:solidFill>
            <a:headEnd type="triangle"/>
          </a:ln>
        </p:spPr>
        <p:txBody>
          <a:bodyPr lIns="45719" rIns="45719"/>
          <a:lstStyle/>
          <a:p>
            <a:endParaRPr/>
          </a:p>
        </p:txBody>
      </p:sp>
      <p:grpSp>
        <p:nvGrpSpPr>
          <p:cNvPr id="157" name="Group 157"/>
          <p:cNvGrpSpPr/>
          <p:nvPr/>
        </p:nvGrpSpPr>
        <p:grpSpPr>
          <a:xfrm>
            <a:off x="611559" y="1988840"/>
            <a:ext cx="7416826" cy="1872209"/>
            <a:chOff x="0" y="0"/>
            <a:chExt cx="7416824" cy="1872208"/>
          </a:xfrm>
        </p:grpSpPr>
        <p:sp>
          <p:nvSpPr>
            <p:cNvPr id="155" name="Shape 155"/>
            <p:cNvSpPr/>
            <p:nvPr/>
          </p:nvSpPr>
          <p:spPr>
            <a:xfrm>
              <a:off x="-1" y="-1"/>
              <a:ext cx="7416826" cy="1872210"/>
            </a:xfrm>
            <a:prstGeom prst="rect">
              <a:avLst/>
            </a:prstGeom>
            <a:gradFill flip="none" rotWithShape="1">
              <a:gsLst>
                <a:gs pos="0">
                  <a:srgbClr val="88A1B3"/>
                </a:gs>
                <a:gs pos="100000">
                  <a:srgbClr val="587488"/>
                </a:gs>
              </a:gsLst>
              <a:lin ang="5400000" scaled="0"/>
            </a:gradFill>
            <a:ln w="9525" cap="flat">
              <a:solidFill>
                <a:schemeClr val="accent4"/>
              </a:solidFill>
              <a:prstDash val="solid"/>
              <a:round/>
            </a:ln>
            <a:effectLst>
              <a:outerShdw blurRad="38100" dist="22984" dir="5400000" rotWithShape="0">
                <a:srgbClr val="000000">
                  <a:alpha val="45000"/>
                </a:srgbClr>
              </a:outerShdw>
            </a:effectLst>
          </p:spPr>
          <p:txBody>
            <a:bodyPr wrap="square" lIns="45719" tIns="45719" rIns="45719" bIns="45719" numCol="1" anchor="ctr">
              <a:noAutofit/>
            </a:bodyPr>
            <a:lstStyle/>
            <a:p>
              <a:pPr algn="ctr">
                <a:defRPr>
                  <a:solidFill>
                    <a:srgbClr val="FFFFFF"/>
                  </a:solidFill>
                </a:defRPr>
              </a:pPr>
              <a:endParaRPr/>
            </a:p>
          </p:txBody>
        </p:sp>
        <p:sp>
          <p:nvSpPr>
            <p:cNvPr id="156" name="Shape 156"/>
            <p:cNvSpPr/>
            <p:nvPr/>
          </p:nvSpPr>
          <p:spPr>
            <a:xfrm>
              <a:off x="-1" y="356984"/>
              <a:ext cx="7416826" cy="11582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gn="ctr">
                <a:defRPr>
                  <a:solidFill>
                    <a:srgbClr val="FFFFFF"/>
                  </a:solidFill>
                </a:defRPr>
              </a:lvl1pPr>
            </a:lstStyle>
            <a:p>
              <a:r>
                <a:t>POLITICAS PUBLICAS: “Son el conjunto de objetivos , decisiones y acciones  que lleva a cabo un gobierno para solucionar los problemas  que en un momento determinado  los ciudadanos y el propio gobierno consideran prioritario” (Tamayo, 1997:282)</a:t>
              </a:r>
            </a:p>
          </p:txBody>
        </p:sp>
      </p:grpSp>
      <p:sp>
        <p:nvSpPr>
          <p:cNvPr id="158" name="Shape 158"/>
          <p:cNvSpPr/>
          <p:nvPr/>
        </p:nvSpPr>
        <p:spPr>
          <a:xfrm>
            <a:off x="1935057" y="4077072"/>
            <a:ext cx="4104457" cy="24917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342900" indent="-342900">
              <a:buSzPct val="100000"/>
              <a:buAutoNum type="arabicParenR"/>
            </a:pPr>
            <a:r>
              <a:t>Formación de la agenda</a:t>
            </a:r>
          </a:p>
          <a:p>
            <a:pPr marL="342900" indent="-342900">
              <a:buSzPct val="100000"/>
              <a:buAutoNum type="arabicParenR"/>
            </a:pPr>
            <a:r>
              <a:t>Diseño</a:t>
            </a:r>
          </a:p>
          <a:p>
            <a:pPr marL="342900" indent="-342900">
              <a:buSzPct val="100000"/>
              <a:buAutoNum type="arabicParenR"/>
            </a:pPr>
            <a:r>
              <a:t>Implementación</a:t>
            </a:r>
          </a:p>
          <a:p>
            <a:pPr marL="342900" indent="-342900">
              <a:buSzPct val="100000"/>
              <a:buAutoNum type="arabicParenR"/>
            </a:pPr>
            <a:r>
              <a:t>Evaluación</a:t>
            </a:r>
          </a:p>
          <a:p>
            <a:pPr marL="342900" indent="-342900">
              <a:buSzPct val="100000"/>
              <a:buAutoNum type="arabicParenR"/>
            </a:pPr>
            <a:r>
              <a:t>Terminación  </a:t>
            </a:r>
          </a:p>
          <a:p>
            <a:pPr marL="342900" indent="-342900">
              <a:buSzPct val="100000"/>
              <a:buAutoNum type="arabicParenR"/>
            </a:pPr>
            <a:endParaRPr/>
          </a:p>
          <a:p>
            <a:pPr algn="r"/>
            <a:r>
              <a:t>De arriba hacia abajo (top down)</a:t>
            </a:r>
          </a:p>
          <a:p>
            <a:pPr algn="r"/>
            <a:r>
              <a:t>De abajo hacia arriba (bottom up)</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p:nvPr/>
        </p:nvSpPr>
        <p:spPr>
          <a:xfrm>
            <a:off x="251519" y="188640"/>
            <a:ext cx="8496946" cy="6248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3600">
                <a:solidFill>
                  <a:srgbClr val="535357"/>
                </a:solidFill>
                <a:effectLst>
                  <a:outerShdw blurRad="38100" dist="38100" dir="2700000" rotWithShape="0">
                    <a:srgbClr val="000000">
                      <a:alpha val="43137"/>
                    </a:srgbClr>
                  </a:outerShdw>
                </a:effectLst>
              </a:defRPr>
            </a:lvl1pPr>
          </a:lstStyle>
          <a:p>
            <a:r>
              <a:t>Qué entendemos por?</a:t>
            </a:r>
          </a:p>
        </p:txBody>
      </p:sp>
      <p:grpSp>
        <p:nvGrpSpPr>
          <p:cNvPr id="170" name="Group 170"/>
          <p:cNvGrpSpPr/>
          <p:nvPr/>
        </p:nvGrpSpPr>
        <p:grpSpPr>
          <a:xfrm>
            <a:off x="1259632" y="834970"/>
            <a:ext cx="6936433" cy="5200354"/>
            <a:chOff x="0" y="0"/>
            <a:chExt cx="6936432" cy="5200352"/>
          </a:xfrm>
        </p:grpSpPr>
        <p:sp>
          <p:nvSpPr>
            <p:cNvPr id="161" name="Shape 161"/>
            <p:cNvSpPr/>
            <p:nvPr/>
          </p:nvSpPr>
          <p:spPr>
            <a:xfrm>
              <a:off x="0" y="0"/>
              <a:ext cx="6936432" cy="1640965"/>
            </a:xfrm>
            <a:prstGeom prst="roundRect">
              <a:avLst>
                <a:gd name="adj" fmla="val 7500"/>
              </a:avLst>
            </a:prstGeom>
            <a:solidFill>
              <a:schemeClr val="accent1"/>
            </a:solidFill>
            <a:ln w="15875" cap="flat">
              <a:solidFill>
                <a:srgbClr val="A8A8A8"/>
              </a:solidFill>
              <a:prstDash val="solid"/>
              <a:round/>
            </a:ln>
            <a:effectLst/>
          </p:spPr>
          <p:txBody>
            <a:bodyPr wrap="square" lIns="45719" tIns="45719" rIns="45719" bIns="45719" numCol="1" anchor="ctr">
              <a:noAutofit/>
            </a:bodyPr>
            <a:lstStyle/>
            <a:p>
              <a:endParaRPr/>
            </a:p>
          </p:txBody>
        </p:sp>
        <p:sp>
          <p:nvSpPr>
            <p:cNvPr id="162" name="Shape 162"/>
            <p:cNvSpPr/>
            <p:nvPr/>
          </p:nvSpPr>
          <p:spPr>
            <a:xfrm>
              <a:off x="82048" y="82048"/>
              <a:ext cx="1639325" cy="1476869"/>
            </a:xfrm>
            <a:prstGeom prst="roundRect">
              <a:avLst>
                <a:gd name="adj" fmla="val 7500"/>
              </a:avLst>
            </a:prstGeom>
            <a:blipFill rotWithShape="1">
              <a:blip r:embed="rId2"/>
              <a:srcRect/>
              <a:stretch>
                <a:fillRect/>
              </a:stretch>
            </a:blipFill>
            <a:ln w="15875" cap="flat">
              <a:solidFill>
                <a:srgbClr val="A8A8A8"/>
              </a:solidFill>
              <a:prstDash val="solid"/>
              <a:round/>
            </a:ln>
            <a:effectLst/>
          </p:spPr>
          <p:txBody>
            <a:bodyPr wrap="square" lIns="45719" tIns="45719" rIns="45719" bIns="45719" numCol="1" anchor="ctr">
              <a:noAutofit/>
            </a:bodyPr>
            <a:lstStyle/>
            <a:p>
              <a:endParaRPr/>
            </a:p>
          </p:txBody>
        </p:sp>
        <p:sp>
          <p:nvSpPr>
            <p:cNvPr id="163" name="Shape 163"/>
            <p:cNvSpPr/>
            <p:nvPr/>
          </p:nvSpPr>
          <p:spPr>
            <a:xfrm>
              <a:off x="1721372" y="0"/>
              <a:ext cx="5215060" cy="156722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defRPr sz="2584">
                  <a:solidFill>
                    <a:srgbClr val="FFFFFF"/>
                  </a:solidFill>
                </a:defRPr>
              </a:pPr>
              <a:r>
                <a:rPr dirty="0"/>
                <a:t>POLITICAS PUBLICAS</a:t>
              </a:r>
            </a:p>
            <a:p>
              <a:pPr marL="328192" indent="-328192" algn="just">
                <a:buSzPct val="100000"/>
                <a:buChar char="•"/>
                <a:defRPr sz="2584">
                  <a:solidFill>
                    <a:srgbClr val="FFFFFF"/>
                  </a:solidFill>
                </a:defRPr>
              </a:pPr>
              <a:r>
                <a:rPr lang="es-MX" sz="1400" b="1" dirty="0" smtClean="0"/>
                <a:t>Son el conjunto de objetivos , decisiones y acciones  que lleva a cabo un gobierno para solucionar los problemas  que en un momento determinado  los ciudadanos y el propio gobierno consideran prioritario” (Tamayo, 1997:282).</a:t>
              </a:r>
              <a:endParaRPr lang="es-MX" sz="1400" b="1" dirty="0"/>
            </a:p>
          </p:txBody>
        </p:sp>
        <p:sp>
          <p:nvSpPr>
            <p:cNvPr id="164" name="Shape 164"/>
            <p:cNvSpPr/>
            <p:nvPr/>
          </p:nvSpPr>
          <p:spPr>
            <a:xfrm>
              <a:off x="0" y="1779693"/>
              <a:ext cx="6936432" cy="1640966"/>
            </a:xfrm>
            <a:prstGeom prst="roundRect">
              <a:avLst>
                <a:gd name="adj" fmla="val 7500"/>
              </a:avLst>
            </a:prstGeom>
            <a:solidFill>
              <a:schemeClr val="accent1"/>
            </a:solidFill>
            <a:ln w="15875" cap="flat">
              <a:solidFill>
                <a:srgbClr val="A8A8A8"/>
              </a:solidFill>
              <a:prstDash val="solid"/>
              <a:round/>
            </a:ln>
            <a:effectLst/>
          </p:spPr>
          <p:txBody>
            <a:bodyPr wrap="square" lIns="45719" tIns="45719" rIns="45719" bIns="45719" numCol="1" anchor="ctr">
              <a:noAutofit/>
            </a:bodyPr>
            <a:lstStyle/>
            <a:p>
              <a:endParaRPr/>
            </a:p>
          </p:txBody>
        </p:sp>
        <p:sp>
          <p:nvSpPr>
            <p:cNvPr id="165" name="Shape 165"/>
            <p:cNvSpPr/>
            <p:nvPr/>
          </p:nvSpPr>
          <p:spPr>
            <a:xfrm>
              <a:off x="82048" y="1861741"/>
              <a:ext cx="1639325" cy="1476870"/>
            </a:xfrm>
            <a:prstGeom prst="roundRect">
              <a:avLst>
                <a:gd name="adj" fmla="val 7500"/>
              </a:avLst>
            </a:prstGeom>
            <a:blipFill rotWithShape="1">
              <a:blip r:embed="rId3"/>
              <a:srcRect/>
              <a:stretch>
                <a:fillRect/>
              </a:stretch>
            </a:blipFill>
            <a:ln w="15875" cap="flat">
              <a:solidFill>
                <a:srgbClr val="A8A8A8"/>
              </a:solidFill>
              <a:prstDash val="solid"/>
              <a:round/>
            </a:ln>
            <a:effectLst/>
          </p:spPr>
          <p:txBody>
            <a:bodyPr wrap="square" lIns="45719" tIns="45719" rIns="45719" bIns="45719" numCol="1" anchor="ctr">
              <a:noAutofit/>
            </a:bodyPr>
            <a:lstStyle/>
            <a:p>
              <a:endParaRPr/>
            </a:p>
          </p:txBody>
        </p:sp>
        <p:sp>
          <p:nvSpPr>
            <p:cNvPr id="166" name="Shape 166"/>
            <p:cNvSpPr/>
            <p:nvPr/>
          </p:nvSpPr>
          <p:spPr>
            <a:xfrm>
              <a:off x="1721372" y="1779693"/>
              <a:ext cx="5215060" cy="156722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defRPr sz="2584">
                  <a:solidFill>
                    <a:srgbClr val="FFFFFF"/>
                  </a:solidFill>
                </a:defRPr>
              </a:pPr>
              <a:r>
                <a:rPr dirty="0"/>
                <a:t>POLITICAS EDUCATIVAS</a:t>
              </a:r>
            </a:p>
            <a:p>
              <a:pPr marL="328192" indent="-328192" algn="just">
                <a:buSzPct val="100000"/>
                <a:buChar char="•"/>
                <a:defRPr sz="2584">
                  <a:solidFill>
                    <a:srgbClr val="FFFFFF"/>
                  </a:solidFill>
                </a:defRPr>
              </a:pPr>
              <a:r>
                <a:rPr lang="es-MX" sz="1400" dirty="0" smtClean="0"/>
                <a:t>Las políticas educativas son todas aquellas leyes impuestas por el estado para garantizar que la educación se aplique de manera óptima a la sociedad. Estas leyes se forjan de acuerdo a las necesidades históricas del país en el que se promueven, es decir, según sus ideales y principios. </a:t>
              </a:r>
              <a:endParaRPr lang="es-MX" sz="1400" dirty="0"/>
            </a:p>
          </p:txBody>
        </p:sp>
        <p:sp>
          <p:nvSpPr>
            <p:cNvPr id="167" name="Shape 167"/>
            <p:cNvSpPr/>
            <p:nvPr/>
          </p:nvSpPr>
          <p:spPr>
            <a:xfrm>
              <a:off x="0" y="3559387"/>
              <a:ext cx="6936432" cy="1640965"/>
            </a:xfrm>
            <a:prstGeom prst="roundRect">
              <a:avLst>
                <a:gd name="adj" fmla="val 7500"/>
              </a:avLst>
            </a:prstGeom>
            <a:solidFill>
              <a:schemeClr val="accent1"/>
            </a:solidFill>
            <a:ln w="15875" cap="flat">
              <a:solidFill>
                <a:srgbClr val="A8A8A8"/>
              </a:solidFill>
              <a:prstDash val="solid"/>
              <a:round/>
            </a:ln>
            <a:effectLst/>
          </p:spPr>
          <p:txBody>
            <a:bodyPr wrap="square" lIns="45719" tIns="45719" rIns="45719" bIns="45719" numCol="1" anchor="ctr">
              <a:noAutofit/>
            </a:bodyPr>
            <a:lstStyle/>
            <a:p>
              <a:endParaRPr/>
            </a:p>
          </p:txBody>
        </p:sp>
        <p:sp>
          <p:nvSpPr>
            <p:cNvPr id="168" name="Shape 168"/>
            <p:cNvSpPr/>
            <p:nvPr/>
          </p:nvSpPr>
          <p:spPr>
            <a:xfrm>
              <a:off x="82048" y="3641435"/>
              <a:ext cx="1639325" cy="1476869"/>
            </a:xfrm>
            <a:prstGeom prst="roundRect">
              <a:avLst>
                <a:gd name="adj" fmla="val 7500"/>
              </a:avLst>
            </a:prstGeom>
            <a:blipFill rotWithShape="1">
              <a:blip r:embed="rId4"/>
              <a:srcRect/>
              <a:stretch>
                <a:fillRect/>
              </a:stretch>
            </a:blipFill>
            <a:ln w="15875" cap="flat">
              <a:solidFill>
                <a:srgbClr val="A8A8A8"/>
              </a:solidFill>
              <a:prstDash val="solid"/>
              <a:round/>
            </a:ln>
            <a:effectLst/>
          </p:spPr>
          <p:txBody>
            <a:bodyPr wrap="square" lIns="45719" tIns="45719" rIns="45719" bIns="45719" numCol="1" anchor="ctr">
              <a:noAutofit/>
            </a:bodyPr>
            <a:lstStyle/>
            <a:p>
              <a:endParaRPr/>
            </a:p>
          </p:txBody>
        </p:sp>
        <p:sp>
          <p:nvSpPr>
            <p:cNvPr id="169" name="Shape 169"/>
            <p:cNvSpPr/>
            <p:nvPr/>
          </p:nvSpPr>
          <p:spPr>
            <a:xfrm>
              <a:off x="1721372" y="3559387"/>
              <a:ext cx="5215060" cy="135177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defRPr sz="2584">
                  <a:solidFill>
                    <a:srgbClr val="FFFFFF"/>
                  </a:solidFill>
                </a:defRPr>
              </a:pPr>
              <a:r>
                <a:rPr dirty="0"/>
                <a:t>POLITICAS CURRICULARES</a:t>
              </a:r>
            </a:p>
            <a:p>
              <a:pPr marL="328192" indent="-328192" algn="just">
                <a:buSzPct val="100000"/>
                <a:buChar char="•"/>
                <a:defRPr sz="2584">
                  <a:solidFill>
                    <a:srgbClr val="FFFFFF"/>
                  </a:solidFill>
                </a:defRPr>
              </a:pPr>
              <a:r>
                <a:rPr lang="es-MX" sz="1400" b="1" dirty="0" smtClean="0"/>
                <a:t>Por políticas curriculares, entendemos aquellos aspectos que en el marco de políticas educativas más amplias se ocupan de la reglamentación y de lo que se enseña en las escuelas.</a:t>
              </a:r>
              <a:endParaRPr lang="es-MX" sz="1400" b="1" dirty="0"/>
            </a:p>
          </p:txBody>
        </p:sp>
      </p:gr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a:spLocks noGrp="1"/>
          </p:cNvSpPr>
          <p:nvPr>
            <p:ph type="title"/>
          </p:nvPr>
        </p:nvSpPr>
        <p:spPr>
          <a:xfrm>
            <a:off x="1793288" y="4372168"/>
            <a:ext cx="6512512" cy="1143001"/>
          </a:xfrm>
          <a:prstGeom prst="rect">
            <a:avLst/>
          </a:prstGeom>
        </p:spPr>
        <p:txBody>
          <a:bodyPr/>
          <a:lstStyle/>
          <a:p>
            <a:endParaRPr dirty="0"/>
          </a:p>
        </p:txBody>
      </p:sp>
      <p:grpSp>
        <p:nvGrpSpPr>
          <p:cNvPr id="182" name="Group 182"/>
          <p:cNvGrpSpPr/>
          <p:nvPr/>
        </p:nvGrpSpPr>
        <p:grpSpPr>
          <a:xfrm>
            <a:off x="251520" y="188639"/>
            <a:ext cx="8568953" cy="6552730"/>
            <a:chOff x="0" y="0"/>
            <a:chExt cx="8568952" cy="6552728"/>
          </a:xfrm>
        </p:grpSpPr>
        <p:sp>
          <p:nvSpPr>
            <p:cNvPr id="173" name="Shape 173"/>
            <p:cNvSpPr/>
            <p:nvPr/>
          </p:nvSpPr>
          <p:spPr>
            <a:xfrm>
              <a:off x="0" y="0"/>
              <a:ext cx="2782128" cy="6552728"/>
            </a:xfrm>
            <a:prstGeom prst="roundRect">
              <a:avLst>
                <a:gd name="adj" fmla="val 7500"/>
              </a:avLst>
            </a:prstGeom>
            <a:solidFill>
              <a:schemeClr val="accent1"/>
            </a:solidFill>
            <a:ln w="15875" cap="flat">
              <a:solidFill>
                <a:srgbClr val="A8A8A8"/>
              </a:solidFill>
              <a:prstDash val="solid"/>
              <a:round/>
            </a:ln>
            <a:effectLst/>
          </p:spPr>
          <p:txBody>
            <a:bodyPr wrap="square" lIns="45719" tIns="45719" rIns="45719" bIns="45719" numCol="1" anchor="ctr">
              <a:noAutofit/>
            </a:bodyPr>
            <a:lstStyle/>
            <a:p>
              <a:endParaRPr/>
            </a:p>
          </p:txBody>
        </p:sp>
        <p:sp>
          <p:nvSpPr>
            <p:cNvPr id="174" name="Shape 174"/>
            <p:cNvSpPr/>
            <p:nvPr/>
          </p:nvSpPr>
          <p:spPr>
            <a:xfrm>
              <a:off x="139106" y="139106"/>
              <a:ext cx="2503916" cy="2253524"/>
            </a:xfrm>
            <a:prstGeom prst="roundRect">
              <a:avLst>
                <a:gd name="adj" fmla="val 7500"/>
              </a:avLst>
            </a:prstGeom>
            <a:solidFill>
              <a:srgbClr val="C7C7C8"/>
            </a:solidFill>
            <a:ln w="15875" cap="flat">
              <a:solidFill>
                <a:srgbClr val="A8A8A8"/>
              </a:solidFill>
              <a:prstDash val="solid"/>
              <a:round/>
            </a:ln>
            <a:effectLst/>
          </p:spPr>
          <p:txBody>
            <a:bodyPr wrap="square" lIns="45719" tIns="45719" rIns="45719" bIns="45719" numCol="1" anchor="ctr">
              <a:noAutofit/>
            </a:bodyPr>
            <a:lstStyle/>
            <a:p>
              <a:endParaRPr/>
            </a:p>
          </p:txBody>
        </p:sp>
        <p:sp>
          <p:nvSpPr>
            <p:cNvPr id="175" name="Shape 175"/>
            <p:cNvSpPr/>
            <p:nvPr/>
          </p:nvSpPr>
          <p:spPr>
            <a:xfrm>
              <a:off x="0" y="4241846"/>
              <a:ext cx="2782128" cy="46166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gn="ctr">
                <a:defRPr sz="4381">
                  <a:solidFill>
                    <a:srgbClr val="FFFFFF"/>
                  </a:solidFill>
                </a:defRPr>
              </a:lvl1pPr>
            </a:lstStyle>
            <a:p>
              <a:r>
                <a:rPr sz="2400" dirty="0"/>
                <a:t>CONSTRUCTIVISTA </a:t>
              </a:r>
            </a:p>
          </p:txBody>
        </p:sp>
        <p:sp>
          <p:nvSpPr>
            <p:cNvPr id="176" name="Shape 176"/>
            <p:cNvSpPr/>
            <p:nvPr/>
          </p:nvSpPr>
          <p:spPr>
            <a:xfrm>
              <a:off x="2893412" y="0"/>
              <a:ext cx="2782128" cy="6552728"/>
            </a:xfrm>
            <a:prstGeom prst="roundRect">
              <a:avLst>
                <a:gd name="adj" fmla="val 7500"/>
              </a:avLst>
            </a:prstGeom>
            <a:solidFill>
              <a:schemeClr val="accent1"/>
            </a:solidFill>
            <a:ln w="15875" cap="flat">
              <a:solidFill>
                <a:srgbClr val="A8A8A8"/>
              </a:solidFill>
              <a:prstDash val="solid"/>
              <a:round/>
            </a:ln>
            <a:effectLst/>
          </p:spPr>
          <p:txBody>
            <a:bodyPr wrap="square" lIns="45719" tIns="45719" rIns="45719" bIns="45719" numCol="1" anchor="ctr">
              <a:noAutofit/>
            </a:bodyPr>
            <a:lstStyle/>
            <a:p>
              <a:endParaRPr/>
            </a:p>
          </p:txBody>
        </p:sp>
        <p:sp>
          <p:nvSpPr>
            <p:cNvPr id="177" name="Shape 177"/>
            <p:cNvSpPr/>
            <p:nvPr/>
          </p:nvSpPr>
          <p:spPr>
            <a:xfrm>
              <a:off x="3032518" y="139106"/>
              <a:ext cx="2503916" cy="2253524"/>
            </a:xfrm>
            <a:prstGeom prst="roundRect">
              <a:avLst>
                <a:gd name="adj" fmla="val 7500"/>
              </a:avLst>
            </a:prstGeom>
            <a:solidFill>
              <a:srgbClr val="C7C7C8"/>
            </a:solidFill>
            <a:ln w="15875" cap="flat">
              <a:solidFill>
                <a:srgbClr val="A8A8A8"/>
              </a:solidFill>
              <a:prstDash val="solid"/>
              <a:round/>
            </a:ln>
            <a:effectLst/>
          </p:spPr>
          <p:txBody>
            <a:bodyPr wrap="square" lIns="45719" tIns="45719" rIns="45719" bIns="45719" numCol="1" anchor="ctr">
              <a:noAutofit/>
            </a:bodyPr>
            <a:lstStyle/>
            <a:p>
              <a:endParaRPr/>
            </a:p>
          </p:txBody>
        </p:sp>
        <p:sp>
          <p:nvSpPr>
            <p:cNvPr id="178" name="Shape 178"/>
            <p:cNvSpPr/>
            <p:nvPr/>
          </p:nvSpPr>
          <p:spPr>
            <a:xfrm>
              <a:off x="2893412" y="3934071"/>
              <a:ext cx="2782128" cy="107721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gn="ctr">
                <a:defRPr sz="4381">
                  <a:solidFill>
                    <a:srgbClr val="FFFFFF"/>
                  </a:solidFill>
                </a:defRPr>
              </a:lvl1pPr>
            </a:lstStyle>
            <a:p>
              <a:r>
                <a:rPr sz="3200" dirty="0"/>
                <a:t>POR COMPETENCIA </a:t>
              </a:r>
            </a:p>
          </p:txBody>
        </p:sp>
        <p:sp>
          <p:nvSpPr>
            <p:cNvPr id="179" name="Shape 179"/>
            <p:cNvSpPr/>
            <p:nvPr/>
          </p:nvSpPr>
          <p:spPr>
            <a:xfrm>
              <a:off x="5786824" y="0"/>
              <a:ext cx="2782128" cy="6552728"/>
            </a:xfrm>
            <a:prstGeom prst="roundRect">
              <a:avLst>
                <a:gd name="adj" fmla="val 7500"/>
              </a:avLst>
            </a:prstGeom>
            <a:solidFill>
              <a:schemeClr val="accent1"/>
            </a:solidFill>
            <a:ln w="15875" cap="flat">
              <a:solidFill>
                <a:srgbClr val="A8A8A8"/>
              </a:solidFill>
              <a:prstDash val="solid"/>
              <a:round/>
            </a:ln>
            <a:effectLst/>
          </p:spPr>
          <p:txBody>
            <a:bodyPr wrap="square" lIns="45719" tIns="45719" rIns="45719" bIns="45719" numCol="1" anchor="ctr">
              <a:noAutofit/>
            </a:bodyPr>
            <a:lstStyle/>
            <a:p>
              <a:endParaRPr/>
            </a:p>
          </p:txBody>
        </p:sp>
        <p:sp>
          <p:nvSpPr>
            <p:cNvPr id="180" name="Shape 180"/>
            <p:cNvSpPr/>
            <p:nvPr/>
          </p:nvSpPr>
          <p:spPr>
            <a:xfrm>
              <a:off x="5925931" y="139106"/>
              <a:ext cx="2503915" cy="2253524"/>
            </a:xfrm>
            <a:prstGeom prst="roundRect">
              <a:avLst>
                <a:gd name="adj" fmla="val 7500"/>
              </a:avLst>
            </a:prstGeom>
            <a:solidFill>
              <a:srgbClr val="C7C7C8"/>
            </a:solidFill>
            <a:ln w="15875" cap="flat">
              <a:solidFill>
                <a:srgbClr val="A8A8A8"/>
              </a:solidFill>
              <a:prstDash val="solid"/>
              <a:round/>
            </a:ln>
            <a:effectLst/>
          </p:spPr>
          <p:txBody>
            <a:bodyPr wrap="square" lIns="45719" tIns="45719" rIns="45719" bIns="45719" numCol="1" anchor="ctr">
              <a:noAutofit/>
            </a:bodyPr>
            <a:lstStyle/>
            <a:p>
              <a:endParaRPr/>
            </a:p>
          </p:txBody>
        </p:sp>
        <p:sp>
          <p:nvSpPr>
            <p:cNvPr id="181" name="Shape 181"/>
            <p:cNvSpPr/>
            <p:nvPr/>
          </p:nvSpPr>
          <p:spPr>
            <a:xfrm>
              <a:off x="5786824" y="4118736"/>
              <a:ext cx="2782128" cy="707884"/>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gn="ctr">
                <a:defRPr sz="4381">
                  <a:solidFill>
                    <a:srgbClr val="FFFFFF"/>
                  </a:solidFill>
                </a:defRPr>
              </a:lvl1pPr>
            </a:lstStyle>
            <a:p>
              <a:r>
                <a:rPr sz="4000" dirty="0"/>
                <a:t>VERTICAL</a:t>
              </a:r>
            </a:p>
          </p:txBody>
        </p:sp>
      </p:grpSp>
      <p:sp>
        <p:nvSpPr>
          <p:cNvPr id="183" name="Shape 183"/>
          <p:cNvSpPr/>
          <p:nvPr/>
        </p:nvSpPr>
        <p:spPr>
          <a:xfrm>
            <a:off x="2908069" y="5535930"/>
            <a:ext cx="3526108" cy="891541"/>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lgn="ctr">
              <a:defRPr sz="5400" b="1">
                <a:ln w="12700">
                  <a:solidFill>
                    <a:srgbClr val="45454B"/>
                  </a:solidFill>
                </a:ln>
                <a:solidFill>
                  <a:srgbClr val="ECE3D3"/>
                </a:solidFill>
                <a:effectLst>
                  <a:outerShdw blurRad="38100" dist="20320" dir="1800000" rotWithShape="0">
                    <a:srgbClr val="000000">
                      <a:alpha val="40000"/>
                    </a:srgbClr>
                  </a:outerShdw>
                </a:effectLst>
              </a:defRPr>
            </a:lvl1pPr>
          </a:lstStyle>
          <a:p>
            <a:r>
              <a:rPr dirty="0"/>
              <a:t>ENFOQUES</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7" name="Group 187"/>
          <p:cNvGrpSpPr/>
          <p:nvPr/>
        </p:nvGrpSpPr>
        <p:grpSpPr>
          <a:xfrm>
            <a:off x="0" y="1637800"/>
            <a:ext cx="4392489" cy="3294367"/>
            <a:chOff x="0" y="0"/>
            <a:chExt cx="4392488" cy="3294365"/>
          </a:xfrm>
        </p:grpSpPr>
        <p:sp>
          <p:nvSpPr>
            <p:cNvPr id="185" name="Shape 185"/>
            <p:cNvSpPr/>
            <p:nvPr/>
          </p:nvSpPr>
          <p:spPr>
            <a:xfrm>
              <a:off x="0" y="0"/>
              <a:ext cx="4392489" cy="3294366"/>
            </a:xfrm>
            <a:prstGeom prst="roundRect">
              <a:avLst>
                <a:gd name="adj" fmla="val 7500"/>
              </a:avLst>
            </a:prstGeom>
            <a:solidFill>
              <a:schemeClr val="accent1"/>
            </a:solidFill>
            <a:ln w="15875" cap="flat">
              <a:solidFill>
                <a:srgbClr val="49494D"/>
              </a:solidFill>
              <a:prstDash val="solid"/>
              <a:round/>
            </a:ln>
            <a:effectLst/>
          </p:spPr>
          <p:txBody>
            <a:bodyPr wrap="square" lIns="45719" tIns="45719" rIns="45719" bIns="45719" numCol="1" anchor="t">
              <a:noAutofit/>
            </a:bodyPr>
            <a:lstStyle/>
            <a:p>
              <a:pPr>
                <a:defRPr sz="5187">
                  <a:solidFill>
                    <a:srgbClr val="FFFFFF"/>
                  </a:solidFill>
                </a:defRPr>
              </a:pPr>
              <a:endParaRPr/>
            </a:p>
          </p:txBody>
        </p:sp>
        <p:sp>
          <p:nvSpPr>
            <p:cNvPr id="186" name="Shape 186"/>
            <p:cNvSpPr/>
            <p:nvPr/>
          </p:nvSpPr>
          <p:spPr>
            <a:xfrm>
              <a:off x="72293" y="72293"/>
              <a:ext cx="4247903" cy="27330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defRPr sz="4487">
                  <a:solidFill>
                    <a:srgbClr val="FFFFFF"/>
                  </a:solidFill>
                </a:defRPr>
              </a:pPr>
              <a:r>
                <a:t>BASICA</a:t>
              </a:r>
            </a:p>
            <a:p>
              <a:pPr marL="658873" indent="-658873">
                <a:buSzPct val="100000"/>
                <a:buChar char="•"/>
                <a:defRPr sz="4487">
                  <a:solidFill>
                    <a:srgbClr val="FFFFFF"/>
                  </a:solidFill>
                </a:defRPr>
              </a:pPr>
              <a:r>
                <a:t>PREESCOLAR</a:t>
              </a:r>
            </a:p>
            <a:p>
              <a:pPr marL="658873" indent="-658873">
                <a:buSzPct val="100000"/>
                <a:buChar char="•"/>
                <a:defRPr sz="4487">
                  <a:solidFill>
                    <a:srgbClr val="FFFFFF"/>
                  </a:solidFill>
                </a:defRPr>
              </a:pPr>
              <a:r>
                <a:t>PRIMARIA </a:t>
              </a:r>
            </a:p>
            <a:p>
              <a:pPr marL="658873" indent="-658873">
                <a:buSzPct val="100000"/>
                <a:buChar char="•"/>
                <a:defRPr sz="4487">
                  <a:solidFill>
                    <a:srgbClr val="FFFFFF"/>
                  </a:solidFill>
                </a:defRPr>
              </a:pPr>
              <a:r>
                <a:t>SECUNDARIA </a:t>
              </a:r>
            </a:p>
          </p:txBody>
        </p:sp>
      </p:grpSp>
      <p:pic>
        <p:nvPicPr>
          <p:cNvPr id="188" name="image4.png"/>
          <p:cNvPicPr>
            <a:picLocks noChangeAspect="1"/>
          </p:cNvPicPr>
          <p:nvPr/>
        </p:nvPicPr>
        <p:blipFill>
          <a:blip r:embed="rId2">
            <a:extLst/>
          </a:blip>
          <a:srcRect l="24503"/>
          <a:stretch>
            <a:fillRect/>
          </a:stretch>
        </p:blipFill>
        <p:spPr>
          <a:xfrm>
            <a:off x="4860032" y="32135"/>
            <a:ext cx="4283969" cy="2310205"/>
          </a:xfrm>
          <a:prstGeom prst="rect">
            <a:avLst/>
          </a:prstGeom>
          <a:ln w="12700">
            <a:miter lim="400000"/>
          </a:ln>
        </p:spPr>
      </p:pic>
      <p:pic>
        <p:nvPicPr>
          <p:cNvPr id="189" name="image5.png"/>
          <p:cNvPicPr>
            <a:picLocks noChangeAspect="1"/>
          </p:cNvPicPr>
          <p:nvPr/>
        </p:nvPicPr>
        <p:blipFill>
          <a:blip r:embed="rId3">
            <a:extLst/>
          </a:blip>
          <a:srcRect l="24727"/>
          <a:stretch>
            <a:fillRect/>
          </a:stretch>
        </p:blipFill>
        <p:spPr>
          <a:xfrm>
            <a:off x="4860032" y="2349915"/>
            <a:ext cx="4283969" cy="2231214"/>
          </a:xfrm>
          <a:prstGeom prst="rect">
            <a:avLst/>
          </a:prstGeom>
          <a:ln w="12700">
            <a:miter lim="400000"/>
          </a:ln>
        </p:spPr>
      </p:pic>
      <p:grpSp>
        <p:nvGrpSpPr>
          <p:cNvPr id="192" name="Group 192"/>
          <p:cNvGrpSpPr/>
          <p:nvPr/>
        </p:nvGrpSpPr>
        <p:grpSpPr>
          <a:xfrm>
            <a:off x="4845745" y="4566841"/>
            <a:ext cx="4312543" cy="2264748"/>
            <a:chOff x="0" y="0"/>
            <a:chExt cx="4312542" cy="2264747"/>
          </a:xfrm>
        </p:grpSpPr>
        <p:pic>
          <p:nvPicPr>
            <p:cNvPr id="190" name="image6.png"/>
            <p:cNvPicPr>
              <a:picLocks noChangeAspect="1"/>
            </p:cNvPicPr>
            <p:nvPr/>
          </p:nvPicPr>
          <p:blipFill>
            <a:blip r:embed="rId4">
              <a:extLst/>
            </a:blip>
            <a:srcRect l="24714" t="1422"/>
            <a:stretch>
              <a:fillRect/>
            </a:stretch>
          </p:blipFill>
          <p:spPr>
            <a:xfrm>
              <a:off x="14287" y="14287"/>
              <a:ext cx="4283968" cy="2236150"/>
            </a:xfrm>
            <a:prstGeom prst="rect">
              <a:avLst/>
            </a:prstGeom>
            <a:ln w="12700" cap="flat">
              <a:noFill/>
              <a:miter lim="400000"/>
            </a:ln>
            <a:effectLst/>
          </p:spPr>
        </p:pic>
        <p:sp>
          <p:nvSpPr>
            <p:cNvPr id="191" name="Shape 191"/>
            <p:cNvSpPr/>
            <p:nvPr/>
          </p:nvSpPr>
          <p:spPr>
            <a:xfrm>
              <a:off x="0" y="0"/>
              <a:ext cx="4312543" cy="2264748"/>
            </a:xfrm>
            <a:prstGeom prst="rect">
              <a:avLst/>
            </a:prstGeom>
            <a:noFill/>
            <a:ln w="28575" cap="flat">
              <a:solidFill>
                <a:srgbClr val="000000"/>
              </a:solidFill>
              <a:prstDash val="solid"/>
              <a:miter lim="800000"/>
            </a:ln>
            <a:effectLst/>
          </p:spPr>
          <p:txBody>
            <a:bodyPr wrap="square" lIns="45719" tIns="45719" rIns="45719" bIns="45719" numCol="1" anchor="ctr">
              <a:noAutofit/>
            </a:bodyPr>
            <a:lstStyle/>
            <a:p>
              <a:endParaRPr/>
            </a:p>
          </p:txBody>
        </p:sp>
      </p:grpSp>
      <p:sp>
        <p:nvSpPr>
          <p:cNvPr id="193" name="Shape 193"/>
          <p:cNvSpPr/>
          <p:nvPr/>
        </p:nvSpPr>
        <p:spPr>
          <a:xfrm>
            <a:off x="4355975" y="32136"/>
            <a:ext cx="504059" cy="682586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5635" y="21600"/>
                  <a:pt x="10800" y="21540"/>
                  <a:pt x="10800" y="21467"/>
                </a:cubicBezTo>
                <a:lnTo>
                  <a:pt x="10800" y="10933"/>
                </a:lnTo>
                <a:cubicBezTo>
                  <a:pt x="10800" y="10860"/>
                  <a:pt x="5965" y="10800"/>
                  <a:pt x="0" y="10800"/>
                </a:cubicBezTo>
                <a:cubicBezTo>
                  <a:pt x="5965" y="10800"/>
                  <a:pt x="10800" y="10740"/>
                  <a:pt x="10800" y="10667"/>
                </a:cubicBezTo>
                <a:lnTo>
                  <a:pt x="10800" y="133"/>
                </a:lnTo>
                <a:cubicBezTo>
                  <a:pt x="10800" y="60"/>
                  <a:pt x="15635" y="0"/>
                  <a:pt x="21600" y="0"/>
                </a:cubicBezTo>
              </a:path>
            </a:pathLst>
          </a:custGeom>
          <a:ln w="57150">
            <a:solidFill>
              <a:schemeClr val="accent1"/>
            </a:solidFill>
          </a:ln>
        </p:spPr>
        <p:txBody>
          <a:bodyPr lIns="45719" rIns="45719" anchor="ctr"/>
          <a:lstStyle/>
          <a:p>
            <a:pPr algn="ctr"/>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8" name="Group 198"/>
          <p:cNvGrpSpPr/>
          <p:nvPr/>
        </p:nvGrpSpPr>
        <p:grpSpPr>
          <a:xfrm>
            <a:off x="239254" y="2091521"/>
            <a:ext cx="8737501" cy="2829042"/>
            <a:chOff x="0" y="0"/>
            <a:chExt cx="8737500" cy="2829041"/>
          </a:xfrm>
        </p:grpSpPr>
        <p:sp>
          <p:nvSpPr>
            <p:cNvPr id="195" name="Shape 195"/>
            <p:cNvSpPr/>
            <p:nvPr/>
          </p:nvSpPr>
          <p:spPr>
            <a:xfrm>
              <a:off x="0" y="0"/>
              <a:ext cx="3510427" cy="28290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lgn="just">
                <a:defRPr sz="4287"/>
              </a:pPr>
              <a:r>
                <a:rPr lang="es-MX" dirty="0" smtClean="0"/>
                <a:t>EMS: </a:t>
              </a:r>
              <a:r>
                <a:rPr lang="es-MX" sz="1687" dirty="0" smtClean="0"/>
                <a:t>cambios significativos </a:t>
              </a:r>
            </a:p>
            <a:p>
              <a:pPr algn="just">
                <a:defRPr sz="4287"/>
              </a:pPr>
              <a:r>
                <a:rPr lang="es-MX" sz="1687" dirty="0" smtClean="0"/>
                <a:t>centrados en el alumno, sin embargo aún con cierta resistencia al cambio, falta de articulación y </a:t>
              </a:r>
            </a:p>
            <a:p>
              <a:pPr algn="just">
                <a:defRPr sz="4287"/>
              </a:pPr>
              <a:r>
                <a:rPr lang="es-MX" sz="1687" dirty="0" smtClean="0"/>
                <a:t>apoyo por parte de autoridades, </a:t>
              </a:r>
            </a:p>
            <a:p>
              <a:pPr algn="just">
                <a:defRPr sz="4287"/>
              </a:pPr>
              <a:r>
                <a:rPr lang="es-MX" sz="1687" dirty="0" smtClean="0"/>
                <a:t>todavía elementos por completar </a:t>
              </a:r>
            </a:p>
            <a:p>
              <a:pPr algn="just">
                <a:defRPr sz="4287"/>
              </a:pPr>
              <a:r>
                <a:rPr lang="es-MX" sz="1687" dirty="0" smtClean="0"/>
                <a:t>y llevar a cabo, lo que se ha realizado ha sido un avance significativo.</a:t>
              </a:r>
              <a:endParaRPr lang="es-MX" sz="1687" dirty="0"/>
            </a:p>
          </p:txBody>
        </p:sp>
        <p:sp>
          <p:nvSpPr>
            <p:cNvPr id="196" name="Shape 196"/>
            <p:cNvSpPr/>
            <p:nvPr/>
          </p:nvSpPr>
          <p:spPr>
            <a:xfrm>
              <a:off x="3969459" y="670423"/>
              <a:ext cx="798582" cy="798582"/>
            </a:xfrm>
            <a:prstGeom prst="rightArrow">
              <a:avLst>
                <a:gd name="adj1" fmla="val 64000"/>
                <a:gd name="adj2" fmla="val 50000"/>
              </a:avLst>
            </a:prstGeom>
            <a:solidFill>
              <a:srgbClr val="B9B9BB"/>
            </a:solidFill>
            <a:ln w="12700" cap="flat">
              <a:noFill/>
              <a:miter lim="400000"/>
            </a:ln>
            <a:effectLst/>
          </p:spPr>
          <p:txBody>
            <a:bodyPr wrap="square" lIns="45719" tIns="45719" rIns="45719" bIns="45719" numCol="1" anchor="ctr">
              <a:noAutofit/>
            </a:bodyPr>
            <a:lstStyle/>
            <a:p>
              <a:endParaRPr/>
            </a:p>
          </p:txBody>
        </p:sp>
        <p:sp>
          <p:nvSpPr>
            <p:cNvPr id="197" name="Shape 197"/>
            <p:cNvSpPr/>
            <p:nvPr/>
          </p:nvSpPr>
          <p:spPr>
            <a:xfrm>
              <a:off x="5227072" y="0"/>
              <a:ext cx="3510428" cy="247561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lgn="just">
                <a:defRPr sz="4287"/>
              </a:pPr>
              <a:r>
                <a:rPr lang="es-MX" dirty="0" smtClean="0"/>
                <a:t>SUPERIOR:</a:t>
              </a:r>
            </a:p>
            <a:p>
              <a:pPr algn="just">
                <a:defRPr sz="4287"/>
              </a:pPr>
              <a:r>
                <a:rPr lang="es-MX" sz="1600" dirty="0" smtClean="0"/>
                <a:t>educación centrada en las necesidades del estudiante, sin embargo no se ha podido consolidar como benéfico, los cambios han tenido ciertas adaptaciones que no han cumplido con lo propuesto dentro del </a:t>
              </a:r>
              <a:r>
                <a:rPr lang="es-MX" sz="1600" dirty="0" err="1" smtClean="0"/>
                <a:t>curriculum</a:t>
              </a:r>
              <a:r>
                <a:rPr lang="es-MX" sz="1600" dirty="0" smtClean="0"/>
                <a:t>.</a:t>
              </a:r>
              <a:endParaRPr lang="es-MX" sz="1600" dirty="0"/>
            </a:p>
          </p:txBody>
        </p:sp>
      </p:gr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 220"/>
          <p:cNvGrpSpPr/>
          <p:nvPr/>
        </p:nvGrpSpPr>
        <p:grpSpPr>
          <a:xfrm>
            <a:off x="1002313" y="-13520"/>
            <a:ext cx="7153024" cy="6382832"/>
            <a:chOff x="0" y="3474958"/>
            <a:chExt cx="7153023" cy="6382831"/>
          </a:xfrm>
        </p:grpSpPr>
        <p:grpSp>
          <p:nvGrpSpPr>
            <p:cNvPr id="202" name="Group 202"/>
            <p:cNvGrpSpPr/>
            <p:nvPr/>
          </p:nvGrpSpPr>
          <p:grpSpPr>
            <a:xfrm>
              <a:off x="2609029" y="3474958"/>
              <a:ext cx="1934964" cy="1415385"/>
              <a:chOff x="0" y="925529"/>
              <a:chExt cx="1934963" cy="1415383"/>
            </a:xfrm>
          </p:grpSpPr>
          <p:sp>
            <p:nvSpPr>
              <p:cNvPr id="200" name="Shape 200"/>
              <p:cNvSpPr/>
              <p:nvPr/>
            </p:nvSpPr>
            <p:spPr>
              <a:xfrm>
                <a:off x="0" y="955983"/>
                <a:ext cx="1934963" cy="1354474"/>
              </a:xfrm>
              <a:prstGeom prst="roundRect">
                <a:avLst>
                  <a:gd name="adj" fmla="val 20000"/>
                </a:avLst>
              </a:prstGeom>
              <a:solidFill>
                <a:schemeClr val="accent1"/>
              </a:solidFill>
              <a:ln w="15875" cap="flat">
                <a:solidFill>
                  <a:srgbClr val="A8A8A8"/>
                </a:solidFill>
                <a:prstDash val="solid"/>
                <a:round/>
                <a:tailEnd type="triangle" w="med" len="med"/>
              </a:ln>
              <a:effectLst/>
            </p:spPr>
            <p:txBody>
              <a:bodyPr wrap="square" lIns="45719" tIns="45719" rIns="45719" bIns="45719" numCol="1" anchor="ctr">
                <a:noAutofit/>
              </a:bodyPr>
              <a:lstStyle/>
              <a:p>
                <a:pPr algn="ctr">
                  <a:defRPr sz="2133">
                    <a:solidFill>
                      <a:srgbClr val="FFFFFF"/>
                    </a:solidFill>
                  </a:defRPr>
                </a:pPr>
                <a:endParaRPr/>
              </a:p>
            </p:txBody>
          </p:sp>
          <p:sp>
            <p:nvSpPr>
              <p:cNvPr id="201" name="Shape 201"/>
              <p:cNvSpPr/>
              <p:nvPr/>
            </p:nvSpPr>
            <p:spPr>
              <a:xfrm>
                <a:off x="79324" y="925529"/>
                <a:ext cx="1776314" cy="141538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p>
                <a:pPr algn="ctr">
                  <a:defRPr sz="1433">
                    <a:solidFill>
                      <a:srgbClr val="FFFFFF"/>
                    </a:solidFill>
                  </a:defRPr>
                </a:pPr>
                <a:r>
                  <a:rPr dirty="0"/>
                  <a:t>PREESCOLAR</a:t>
                </a:r>
              </a:p>
              <a:p>
                <a:pPr algn="ctr">
                  <a:defRPr sz="1433">
                    <a:solidFill>
                      <a:srgbClr val="FFFFFF"/>
                    </a:solidFill>
                  </a:defRPr>
                </a:pPr>
                <a:r>
                  <a:rPr lang="es-MX" dirty="0" smtClean="0"/>
                  <a:t>Análisis de las dificultades de la </a:t>
                </a:r>
              </a:p>
              <a:p>
                <a:pPr algn="ctr">
                  <a:defRPr sz="1433">
                    <a:solidFill>
                      <a:srgbClr val="FFFFFF"/>
                    </a:solidFill>
                  </a:defRPr>
                </a:pPr>
                <a:r>
                  <a:rPr lang="es-MX" dirty="0" smtClean="0"/>
                  <a:t>implementación de la RIEB y el enfoque por competencias</a:t>
                </a:r>
                <a:endParaRPr lang="es-MX" dirty="0"/>
              </a:p>
            </p:txBody>
          </p:sp>
        </p:grpSp>
        <p:sp>
          <p:nvSpPr>
            <p:cNvPr id="203" name="Shape 203"/>
            <p:cNvSpPr/>
            <p:nvPr/>
          </p:nvSpPr>
          <p:spPr>
            <a:xfrm>
              <a:off x="4778480" y="4460027"/>
              <a:ext cx="926626" cy="73561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8361" y="5139"/>
                    <a:pt x="15732" y="12508"/>
                    <a:pt x="21600" y="21600"/>
                  </a:cubicBezTo>
                </a:path>
              </a:pathLst>
            </a:custGeom>
            <a:noFill/>
            <a:ln w="9525" cap="flat">
              <a:solidFill>
                <a:schemeClr val="accent1"/>
              </a:solidFill>
              <a:prstDash val="solid"/>
              <a:round/>
              <a:tailEnd type="triangle" w="med" len="med"/>
            </a:ln>
            <a:effectLst/>
          </p:spPr>
          <p:txBody>
            <a:bodyPr wrap="square" lIns="45719" tIns="45719" rIns="45719" bIns="45719" numCol="1" anchor="ctr">
              <a:noAutofit/>
            </a:bodyPr>
            <a:lstStyle/>
            <a:p>
              <a:endParaRPr/>
            </a:p>
          </p:txBody>
        </p:sp>
        <p:grpSp>
          <p:nvGrpSpPr>
            <p:cNvPr id="206" name="Group 206"/>
            <p:cNvGrpSpPr/>
            <p:nvPr/>
          </p:nvGrpSpPr>
          <p:grpSpPr>
            <a:xfrm>
              <a:off x="5218058" y="5400983"/>
              <a:ext cx="1934965" cy="1354477"/>
              <a:chOff x="0" y="5400983"/>
              <a:chExt cx="1934963" cy="1354475"/>
            </a:xfrm>
          </p:grpSpPr>
          <p:sp>
            <p:nvSpPr>
              <p:cNvPr id="204" name="Shape 204"/>
              <p:cNvSpPr/>
              <p:nvPr/>
            </p:nvSpPr>
            <p:spPr>
              <a:xfrm>
                <a:off x="0" y="5400983"/>
                <a:ext cx="1934963" cy="1354475"/>
              </a:xfrm>
              <a:prstGeom prst="roundRect">
                <a:avLst>
                  <a:gd name="adj" fmla="val 20000"/>
                </a:avLst>
              </a:prstGeom>
              <a:solidFill>
                <a:schemeClr val="accent1"/>
              </a:solidFill>
              <a:ln w="15875" cap="flat">
                <a:solidFill>
                  <a:srgbClr val="A8A8A8"/>
                </a:solidFill>
                <a:prstDash val="solid"/>
                <a:round/>
                <a:tailEnd type="triangle" w="med" len="med"/>
              </a:ln>
              <a:effectLst/>
            </p:spPr>
            <p:txBody>
              <a:bodyPr wrap="square" lIns="45719" tIns="45719" rIns="45719" bIns="45719" numCol="1" anchor="ctr">
                <a:noAutofit/>
              </a:bodyPr>
              <a:lstStyle/>
              <a:p>
                <a:pPr algn="ctr">
                  <a:defRPr sz="2133">
                    <a:solidFill>
                      <a:srgbClr val="FFFFFF"/>
                    </a:solidFill>
                  </a:defRPr>
                </a:pPr>
                <a:endParaRPr/>
              </a:p>
            </p:txBody>
          </p:sp>
          <p:sp>
            <p:nvSpPr>
              <p:cNvPr id="205" name="Shape 205"/>
              <p:cNvSpPr/>
              <p:nvPr/>
            </p:nvSpPr>
            <p:spPr>
              <a:xfrm>
                <a:off x="79324" y="5447666"/>
                <a:ext cx="1776314" cy="126111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p>
                <a:pPr algn="ctr">
                  <a:defRPr sz="633">
                    <a:solidFill>
                      <a:srgbClr val="FFFFFF"/>
                    </a:solidFill>
                  </a:defRPr>
                </a:pPr>
                <a:r>
                  <a:rPr lang="es-MX" dirty="0" smtClean="0"/>
                  <a:t>PRIMARIA</a:t>
                </a:r>
              </a:p>
              <a:p>
                <a:pPr algn="ctr">
                  <a:defRPr sz="633">
                    <a:solidFill>
                      <a:srgbClr val="FFFFFF"/>
                    </a:solidFill>
                  </a:defRPr>
                </a:pPr>
                <a:r>
                  <a:rPr lang="es-MX" dirty="0" smtClean="0"/>
                  <a:t>Seguimiento y evaluación de la RIEB.</a:t>
                </a:r>
              </a:p>
              <a:p>
                <a:pPr algn="ctr">
                  <a:defRPr sz="633">
                    <a:solidFill>
                      <a:srgbClr val="FFFFFF"/>
                    </a:solidFill>
                  </a:defRPr>
                </a:pPr>
                <a:r>
                  <a:rPr lang="es-MX" dirty="0" smtClean="0"/>
                  <a:t>El modelo de "redistribución" que se asienta en el reparto de poder</a:t>
                </a:r>
              </a:p>
              <a:p>
                <a:pPr algn="ctr">
                  <a:defRPr sz="633">
                    <a:solidFill>
                      <a:srgbClr val="FFFFFF"/>
                    </a:solidFill>
                  </a:defRPr>
                </a:pPr>
                <a:r>
                  <a:rPr lang="es-MX" dirty="0" smtClean="0"/>
                  <a:t>El modelo de la "eficacia" que está dirigido a mejorar el cálculo de costo-efectividad del sistema educativo mediante la gestión y despliegue más eficiente de los recursos disponibles </a:t>
                </a:r>
              </a:p>
              <a:p>
                <a:pPr algn="ctr">
                  <a:defRPr sz="633">
                    <a:solidFill>
                      <a:srgbClr val="FFFFFF"/>
                    </a:solidFill>
                  </a:defRPr>
                </a:pPr>
                <a:r>
                  <a:rPr lang="es-MX" dirty="0" smtClean="0"/>
                  <a:t>El modelo de las "culturas de aprendizaje" que acentúa la descentralización del contenido educativo.</a:t>
                </a:r>
                <a:endParaRPr lang="es-MX" dirty="0"/>
              </a:p>
            </p:txBody>
          </p:sp>
        </p:grpSp>
        <p:sp>
          <p:nvSpPr>
            <p:cNvPr id="207" name="Shape 207"/>
            <p:cNvSpPr/>
            <p:nvPr/>
          </p:nvSpPr>
          <p:spPr>
            <a:xfrm>
              <a:off x="5986293" y="7026532"/>
              <a:ext cx="331482" cy="120984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20590" y="7560"/>
                    <a:pt x="13192" y="14956"/>
                    <a:pt x="0" y="21600"/>
                  </a:cubicBezTo>
                </a:path>
              </a:pathLst>
            </a:custGeom>
            <a:noFill/>
            <a:ln w="9525" cap="flat">
              <a:solidFill>
                <a:schemeClr val="accent1"/>
              </a:solidFill>
              <a:prstDash val="solid"/>
              <a:round/>
              <a:tailEnd type="triangle" w="med" len="med"/>
            </a:ln>
            <a:effectLst/>
          </p:spPr>
          <p:txBody>
            <a:bodyPr wrap="square" lIns="45719" tIns="45719" rIns="45719" bIns="45719" numCol="1" anchor="ctr">
              <a:noAutofit/>
            </a:bodyPr>
            <a:lstStyle/>
            <a:p>
              <a:endParaRPr/>
            </a:p>
          </p:txBody>
        </p:sp>
        <p:grpSp>
          <p:nvGrpSpPr>
            <p:cNvPr id="210" name="Group 210"/>
            <p:cNvGrpSpPr/>
            <p:nvPr/>
          </p:nvGrpSpPr>
          <p:grpSpPr>
            <a:xfrm>
              <a:off x="4221498" y="8468081"/>
              <a:ext cx="1934963" cy="1354474"/>
              <a:chOff x="0" y="1749733"/>
              <a:chExt cx="1934962" cy="1354473"/>
            </a:xfrm>
          </p:grpSpPr>
          <p:sp>
            <p:nvSpPr>
              <p:cNvPr id="208" name="Shape 208"/>
              <p:cNvSpPr/>
              <p:nvPr/>
            </p:nvSpPr>
            <p:spPr>
              <a:xfrm>
                <a:off x="0" y="1749733"/>
                <a:ext cx="1934963" cy="1354474"/>
              </a:xfrm>
              <a:prstGeom prst="roundRect">
                <a:avLst>
                  <a:gd name="adj" fmla="val 20000"/>
                </a:avLst>
              </a:prstGeom>
              <a:solidFill>
                <a:schemeClr val="accent1"/>
              </a:solidFill>
              <a:ln w="15875" cap="flat">
                <a:solidFill>
                  <a:srgbClr val="A8A8A8"/>
                </a:solidFill>
                <a:prstDash val="solid"/>
                <a:round/>
                <a:tailEnd type="triangle" w="med" len="med"/>
              </a:ln>
              <a:effectLst/>
            </p:spPr>
            <p:txBody>
              <a:bodyPr wrap="square" lIns="45719" tIns="45719" rIns="45719" bIns="45719" numCol="1" anchor="ctr">
                <a:noAutofit/>
              </a:bodyPr>
              <a:lstStyle/>
              <a:p>
                <a:pPr algn="ctr">
                  <a:defRPr sz="2133">
                    <a:solidFill>
                      <a:srgbClr val="FFFFFF"/>
                    </a:solidFill>
                  </a:defRPr>
                </a:pPr>
                <a:endParaRPr/>
              </a:p>
            </p:txBody>
          </p:sp>
          <p:sp>
            <p:nvSpPr>
              <p:cNvPr id="209" name="Shape 209"/>
              <p:cNvSpPr/>
              <p:nvPr/>
            </p:nvSpPr>
            <p:spPr>
              <a:xfrm>
                <a:off x="79324" y="1822450"/>
                <a:ext cx="1776314" cy="12090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p>
                <a:pPr algn="ctr">
                  <a:defRPr sz="933">
                    <a:solidFill>
                      <a:srgbClr val="FFFFFF"/>
                    </a:solidFill>
                  </a:defRPr>
                </a:pPr>
                <a:r>
                  <a:t>SECUNDARIA</a:t>
                </a:r>
              </a:p>
              <a:p>
                <a:pPr algn="ctr">
                  <a:defRPr sz="933">
                    <a:solidFill>
                      <a:srgbClr val="FFFFFF"/>
                    </a:solidFill>
                  </a:defRPr>
                </a:pPr>
                <a:r>
                  <a:t>Tema focal de investigadores la RES (antes la</a:t>
                </a:r>
              </a:p>
              <a:p>
                <a:pPr algn="ctr">
                  <a:defRPr sz="933">
                    <a:solidFill>
                      <a:srgbClr val="FFFFFF"/>
                    </a:solidFill>
                  </a:defRPr>
                </a:pPr>
                <a:r>
                  <a:t>RIES) </a:t>
                </a:r>
              </a:p>
              <a:p>
                <a:pPr algn="ctr">
                  <a:defRPr sz="933">
                    <a:solidFill>
                      <a:srgbClr val="FFFFFF"/>
                    </a:solidFill>
                  </a:defRPr>
                </a:pPr>
                <a:r>
                  <a:t>• Diseño e implementación de la reforma,</a:t>
                </a:r>
              </a:p>
              <a:p>
                <a:pPr algn="ctr">
                  <a:defRPr sz="933">
                    <a:solidFill>
                      <a:srgbClr val="FFFFFF"/>
                    </a:solidFill>
                  </a:defRPr>
                </a:pPr>
                <a:r>
                  <a:t>agenda sistémica y papel del SNTE.  </a:t>
                </a:r>
              </a:p>
            </p:txBody>
          </p:sp>
        </p:grpSp>
        <p:sp>
          <p:nvSpPr>
            <p:cNvPr id="211" name="Shape 211"/>
            <p:cNvSpPr/>
            <p:nvPr/>
          </p:nvSpPr>
          <p:spPr>
            <a:xfrm>
              <a:off x="3122850" y="9631393"/>
              <a:ext cx="907321" cy="37722"/>
            </a:xfrm>
            <a:custGeom>
              <a:avLst/>
              <a:gdLst/>
              <a:ahLst/>
              <a:cxnLst>
                <a:cxn ang="0">
                  <a:pos x="wd2" y="hd2"/>
                </a:cxn>
                <a:cxn ang="5400000">
                  <a:pos x="wd2" y="hd2"/>
                </a:cxn>
                <a:cxn ang="10800000">
                  <a:pos x="wd2" y="hd2"/>
                </a:cxn>
                <a:cxn ang="16200000">
                  <a:pos x="wd2" y="hd2"/>
                </a:cxn>
              </a:cxnLst>
              <a:rect l="0" t="0" r="r" b="b"/>
              <a:pathLst>
                <a:path w="21600" h="16200" extrusionOk="0">
                  <a:moveTo>
                    <a:pt x="21600" y="0"/>
                  </a:moveTo>
                  <a:cubicBezTo>
                    <a:pt x="14446" y="21600"/>
                    <a:pt x="7154" y="21600"/>
                    <a:pt x="0" y="0"/>
                  </a:cubicBezTo>
                </a:path>
              </a:pathLst>
            </a:custGeom>
            <a:noFill/>
            <a:ln w="9525" cap="flat">
              <a:solidFill>
                <a:schemeClr val="accent1"/>
              </a:solidFill>
              <a:prstDash val="solid"/>
              <a:round/>
              <a:tailEnd type="triangle" w="med" len="med"/>
            </a:ln>
            <a:effectLst/>
          </p:spPr>
          <p:txBody>
            <a:bodyPr wrap="square" lIns="45719" tIns="45719" rIns="45719" bIns="45719" numCol="1" anchor="ctr">
              <a:noAutofit/>
            </a:bodyPr>
            <a:lstStyle/>
            <a:p>
              <a:endParaRPr/>
            </a:p>
          </p:txBody>
        </p:sp>
        <p:grpSp>
          <p:nvGrpSpPr>
            <p:cNvPr id="214" name="Group 214"/>
            <p:cNvGrpSpPr/>
            <p:nvPr/>
          </p:nvGrpSpPr>
          <p:grpSpPr>
            <a:xfrm>
              <a:off x="996560" y="8432848"/>
              <a:ext cx="1934964" cy="1424941"/>
              <a:chOff x="0" y="1079499"/>
              <a:chExt cx="1934962" cy="1424939"/>
            </a:xfrm>
          </p:grpSpPr>
          <p:sp>
            <p:nvSpPr>
              <p:cNvPr id="212" name="Shape 212"/>
              <p:cNvSpPr/>
              <p:nvPr/>
            </p:nvSpPr>
            <p:spPr>
              <a:xfrm>
                <a:off x="0" y="1114733"/>
                <a:ext cx="1934963" cy="1354474"/>
              </a:xfrm>
              <a:prstGeom prst="roundRect">
                <a:avLst>
                  <a:gd name="adj" fmla="val 20000"/>
                </a:avLst>
              </a:prstGeom>
              <a:solidFill>
                <a:schemeClr val="accent1"/>
              </a:solidFill>
              <a:ln w="15875" cap="flat">
                <a:solidFill>
                  <a:srgbClr val="A8A8A8"/>
                </a:solidFill>
                <a:prstDash val="solid"/>
                <a:round/>
                <a:tailEnd type="triangle" w="med" len="med"/>
              </a:ln>
              <a:effectLst/>
            </p:spPr>
            <p:txBody>
              <a:bodyPr wrap="square" lIns="45719" tIns="45719" rIns="45719" bIns="45719" numCol="1" anchor="ctr">
                <a:noAutofit/>
              </a:bodyPr>
              <a:lstStyle/>
              <a:p>
                <a:pPr algn="ctr">
                  <a:defRPr sz="2133">
                    <a:solidFill>
                      <a:srgbClr val="FFFFFF"/>
                    </a:solidFill>
                  </a:defRPr>
                </a:pPr>
                <a:endParaRPr/>
              </a:p>
            </p:txBody>
          </p:sp>
          <p:sp>
            <p:nvSpPr>
              <p:cNvPr id="213" name="Shape 213"/>
              <p:cNvSpPr/>
              <p:nvPr/>
            </p:nvSpPr>
            <p:spPr>
              <a:xfrm>
                <a:off x="79324" y="1079499"/>
                <a:ext cx="1776314" cy="14249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p>
                <a:pPr algn="ctr">
                  <a:defRPr sz="1233">
                    <a:solidFill>
                      <a:srgbClr val="FFFFFF"/>
                    </a:solidFill>
                  </a:defRPr>
                </a:pPr>
                <a:r>
                  <a:t>EMS</a:t>
                </a:r>
              </a:p>
              <a:p>
                <a:pPr algn="ctr">
                  <a:defRPr sz="1233">
                    <a:solidFill>
                      <a:srgbClr val="FFFFFF"/>
                    </a:solidFill>
                  </a:defRPr>
                </a:pPr>
                <a:r>
                  <a:t>Foco de la producción circunscrita a competencias. Hay aceptación, ideas</a:t>
                </a:r>
              </a:p>
              <a:p>
                <a:pPr algn="ctr">
                  <a:defRPr sz="1233">
                    <a:solidFill>
                      <a:srgbClr val="FFFFFF"/>
                    </a:solidFill>
                  </a:defRPr>
                </a:pPr>
                <a:r>
                  <a:t>de cambio, resistencia y rechazo </a:t>
                </a:r>
              </a:p>
            </p:txBody>
          </p:sp>
        </p:grpSp>
        <p:sp>
          <p:nvSpPr>
            <p:cNvPr id="215" name="Shape 215"/>
            <p:cNvSpPr/>
            <p:nvPr/>
          </p:nvSpPr>
          <p:spPr>
            <a:xfrm>
              <a:off x="835246" y="7026532"/>
              <a:ext cx="331483" cy="120984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8408" y="14956"/>
                    <a:pt x="1010" y="7560"/>
                    <a:pt x="0" y="0"/>
                  </a:cubicBezTo>
                </a:path>
              </a:pathLst>
            </a:custGeom>
            <a:noFill/>
            <a:ln w="9525" cap="flat">
              <a:solidFill>
                <a:schemeClr val="accent1"/>
              </a:solidFill>
              <a:prstDash val="solid"/>
              <a:round/>
              <a:tailEnd type="triangle" w="med" len="med"/>
            </a:ln>
            <a:effectLst/>
          </p:spPr>
          <p:txBody>
            <a:bodyPr wrap="square" lIns="45719" tIns="45719" rIns="45719" bIns="45719" numCol="1" anchor="ctr">
              <a:noAutofit/>
            </a:bodyPr>
            <a:lstStyle/>
            <a:p>
              <a:endParaRPr/>
            </a:p>
          </p:txBody>
        </p:sp>
        <p:grpSp>
          <p:nvGrpSpPr>
            <p:cNvPr id="218" name="Group 218"/>
            <p:cNvGrpSpPr/>
            <p:nvPr/>
          </p:nvGrpSpPr>
          <p:grpSpPr>
            <a:xfrm>
              <a:off x="0" y="5311603"/>
              <a:ext cx="1934964" cy="1533238"/>
              <a:chOff x="0" y="1819102"/>
              <a:chExt cx="1934963" cy="1533236"/>
            </a:xfrm>
          </p:grpSpPr>
          <p:sp>
            <p:nvSpPr>
              <p:cNvPr id="216" name="Shape 216"/>
              <p:cNvSpPr/>
              <p:nvPr/>
            </p:nvSpPr>
            <p:spPr>
              <a:xfrm>
                <a:off x="0" y="1908483"/>
                <a:ext cx="1934963" cy="1354474"/>
              </a:xfrm>
              <a:prstGeom prst="roundRect">
                <a:avLst>
                  <a:gd name="adj" fmla="val 20000"/>
                </a:avLst>
              </a:prstGeom>
              <a:solidFill>
                <a:schemeClr val="accent1"/>
              </a:solidFill>
              <a:ln w="15875" cap="flat">
                <a:solidFill>
                  <a:srgbClr val="A8A8A8"/>
                </a:solidFill>
                <a:prstDash val="solid"/>
                <a:round/>
                <a:tailEnd type="triangle" w="med" len="med"/>
              </a:ln>
              <a:effectLst/>
            </p:spPr>
            <p:txBody>
              <a:bodyPr wrap="square" lIns="45719" tIns="45719" rIns="45719" bIns="45719" numCol="1" anchor="ctr">
                <a:noAutofit/>
              </a:bodyPr>
              <a:lstStyle/>
              <a:p>
                <a:pPr algn="ctr">
                  <a:defRPr sz="2133">
                    <a:solidFill>
                      <a:srgbClr val="FFFFFF"/>
                    </a:solidFill>
                  </a:defRPr>
                </a:pPr>
                <a:endParaRPr/>
              </a:p>
            </p:txBody>
          </p:sp>
          <p:sp>
            <p:nvSpPr>
              <p:cNvPr id="217" name="Shape 217"/>
              <p:cNvSpPr/>
              <p:nvPr/>
            </p:nvSpPr>
            <p:spPr>
              <a:xfrm>
                <a:off x="79324" y="1819102"/>
                <a:ext cx="1776314" cy="153323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p>
                <a:pPr algn="ctr">
                  <a:defRPr sz="1033">
                    <a:solidFill>
                      <a:srgbClr val="FFFFFF"/>
                    </a:solidFill>
                  </a:defRPr>
                </a:pPr>
                <a:r>
                  <a:rPr lang="es-MX" dirty="0" smtClean="0"/>
                  <a:t>SUPERIOR</a:t>
                </a:r>
              </a:p>
              <a:p>
                <a:pPr algn="ctr">
                  <a:defRPr sz="1033">
                    <a:solidFill>
                      <a:srgbClr val="FFFFFF"/>
                    </a:solidFill>
                  </a:defRPr>
                </a:pPr>
                <a:r>
                  <a:rPr lang="es-MX" dirty="0" smtClean="0"/>
                  <a:t>Abandono de perspectiva de formación humanista a una productivista.  </a:t>
                </a:r>
              </a:p>
              <a:p>
                <a:pPr algn="ctr">
                  <a:defRPr sz="2133">
                    <a:solidFill>
                      <a:srgbClr val="FFFFFF"/>
                    </a:solidFill>
                  </a:defRPr>
                </a:pPr>
                <a:r>
                  <a:rPr lang="es-MX" sz="1033" dirty="0" smtClean="0"/>
                  <a:t>•Globalización como expresión de las políticas internacionales y de reformas curriculares </a:t>
                </a:r>
                <a:r>
                  <a:rPr lang="es-MX" dirty="0" smtClean="0"/>
                  <a:t> </a:t>
                </a:r>
                <a:endParaRPr lang="es-MX" dirty="0"/>
              </a:p>
            </p:txBody>
          </p:sp>
        </p:grpSp>
        <p:sp>
          <p:nvSpPr>
            <p:cNvPr id="219" name="Shape 219"/>
            <p:cNvSpPr/>
            <p:nvPr/>
          </p:nvSpPr>
          <p:spPr>
            <a:xfrm>
              <a:off x="1447916" y="4460027"/>
              <a:ext cx="926625" cy="73561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5868" y="12508"/>
                    <a:pt x="13239" y="5139"/>
                    <a:pt x="21600" y="0"/>
                  </a:cubicBezTo>
                </a:path>
              </a:pathLst>
            </a:custGeom>
            <a:noFill/>
            <a:ln w="9525" cap="flat">
              <a:solidFill>
                <a:schemeClr val="accent1"/>
              </a:solidFill>
              <a:prstDash val="solid"/>
              <a:round/>
              <a:tailEnd type="triangle" w="med" len="med"/>
            </a:ln>
            <a:effectLst/>
          </p:spPr>
          <p:txBody>
            <a:bodyPr wrap="square" lIns="45719" tIns="45719" rIns="45719" bIns="45719" numCol="1" anchor="ctr">
              <a:noAutofit/>
            </a:bodyPr>
            <a:lstStyle/>
            <a:p>
              <a:endParaRPr/>
            </a:p>
          </p:txBody>
        </p:sp>
      </p:grpSp>
      <p:sp>
        <p:nvSpPr>
          <p:cNvPr id="221" name="Shape 221"/>
          <p:cNvSpPr/>
          <p:nvPr/>
        </p:nvSpPr>
        <p:spPr>
          <a:xfrm>
            <a:off x="2699791" y="3005564"/>
            <a:ext cx="3024338" cy="6248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sz="3600">
                <a:solidFill>
                  <a:schemeClr val="accent6"/>
                </a:solidFill>
                <a:effectLst>
                  <a:outerShdw blurRad="38100" dist="38100" dir="2700000" rotWithShape="0">
                    <a:srgbClr val="000000">
                      <a:alpha val="43137"/>
                    </a:srgbClr>
                  </a:outerShdw>
                </a:effectLst>
              </a:defRPr>
            </a:lvl1pPr>
          </a:lstStyle>
          <a:p>
            <a:r>
              <a:rPr dirty="0"/>
              <a:t>TENDENCIAS</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4" name="Group 234"/>
          <p:cNvGrpSpPr/>
          <p:nvPr/>
        </p:nvGrpSpPr>
        <p:grpSpPr>
          <a:xfrm>
            <a:off x="143507" y="1798216"/>
            <a:ext cx="8856988" cy="2313942"/>
            <a:chOff x="0" y="3956049"/>
            <a:chExt cx="8856986" cy="2313941"/>
          </a:xfrm>
        </p:grpSpPr>
        <p:grpSp>
          <p:nvGrpSpPr>
            <p:cNvPr id="225" name="Group 225"/>
            <p:cNvGrpSpPr/>
            <p:nvPr/>
          </p:nvGrpSpPr>
          <p:grpSpPr>
            <a:xfrm>
              <a:off x="0" y="3956049"/>
              <a:ext cx="2282728" cy="2313941"/>
              <a:chOff x="0" y="3956049"/>
              <a:chExt cx="2282727" cy="2313939"/>
            </a:xfrm>
          </p:grpSpPr>
          <p:sp>
            <p:nvSpPr>
              <p:cNvPr id="223" name="Shape 223"/>
              <p:cNvSpPr/>
              <p:nvPr/>
            </p:nvSpPr>
            <p:spPr>
              <a:xfrm>
                <a:off x="0" y="3971655"/>
                <a:ext cx="2282728" cy="2282729"/>
              </a:xfrm>
              <a:prstGeom prst="roundRect">
                <a:avLst>
                  <a:gd name="adj" fmla="val 7500"/>
                </a:avLst>
              </a:prstGeom>
              <a:solidFill>
                <a:schemeClr val="accent1"/>
              </a:solidFill>
              <a:ln w="15875" cap="flat">
                <a:solidFill>
                  <a:srgbClr val="A8A8A8"/>
                </a:solidFill>
                <a:prstDash val="solid"/>
                <a:round/>
                <a:tailEnd type="triangle" w="med" len="med"/>
              </a:ln>
              <a:effectLst/>
            </p:spPr>
            <p:txBody>
              <a:bodyPr wrap="square" lIns="45719" tIns="45719" rIns="45719" bIns="45719" numCol="1" anchor="ctr">
                <a:noAutofit/>
              </a:bodyPr>
              <a:lstStyle/>
              <a:p>
                <a:pPr algn="ctr">
                  <a:defRPr sz="3594">
                    <a:solidFill>
                      <a:srgbClr val="FFFFFF"/>
                    </a:solidFill>
                  </a:defRPr>
                </a:pPr>
                <a:endParaRPr/>
              </a:p>
            </p:txBody>
          </p:sp>
          <p:sp>
            <p:nvSpPr>
              <p:cNvPr id="224" name="Shape 224"/>
              <p:cNvSpPr/>
              <p:nvPr/>
            </p:nvSpPr>
            <p:spPr>
              <a:xfrm>
                <a:off x="50093" y="3956049"/>
                <a:ext cx="2182542" cy="23139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p>
                <a:pPr algn="ctr">
                  <a:defRPr sz="1594">
                    <a:solidFill>
                      <a:srgbClr val="FFFFFF"/>
                    </a:solidFill>
                  </a:defRPr>
                </a:pPr>
                <a:r>
                  <a:t>Las políticas educativas ancladas a planteos  de organismos internacionales en el contexto de la globalización (políticas</a:t>
                </a:r>
              </a:p>
              <a:p>
                <a:pPr algn="ctr">
                  <a:defRPr sz="3594">
                    <a:solidFill>
                      <a:srgbClr val="FFFFFF"/>
                    </a:solidFill>
                  </a:defRPr>
                </a:pPr>
                <a:r>
                  <a:rPr sz="1594"/>
                  <a:t>formales)</a:t>
                </a:r>
                <a:r>
                  <a:t> </a:t>
                </a:r>
              </a:p>
            </p:txBody>
          </p:sp>
        </p:grpSp>
        <p:sp>
          <p:nvSpPr>
            <p:cNvPr id="226" name="Shape 226"/>
            <p:cNvSpPr/>
            <p:nvPr/>
          </p:nvSpPr>
          <p:spPr>
            <a:xfrm>
              <a:off x="2533827" y="4861919"/>
              <a:ext cx="502202" cy="502201"/>
            </a:xfrm>
            <a:prstGeom prst="rightArrow">
              <a:avLst>
                <a:gd name="adj1" fmla="val 64000"/>
                <a:gd name="adj2" fmla="val 50000"/>
              </a:avLst>
            </a:prstGeom>
            <a:solidFill>
              <a:srgbClr val="B9B9BB"/>
            </a:solidFill>
            <a:ln w="12700" cap="flat">
              <a:noFill/>
              <a:miter lim="400000"/>
              <a:tailEnd type="triangle" w="med" len="med"/>
            </a:ln>
            <a:effectLst/>
          </p:spPr>
          <p:txBody>
            <a:bodyPr wrap="square" lIns="45719" tIns="45719" rIns="45719" bIns="45719" numCol="1" anchor="ctr">
              <a:noAutofit/>
            </a:bodyPr>
            <a:lstStyle/>
            <a:p>
              <a:endParaRPr/>
            </a:p>
          </p:txBody>
        </p:sp>
        <p:grpSp>
          <p:nvGrpSpPr>
            <p:cNvPr id="229" name="Group 229"/>
            <p:cNvGrpSpPr/>
            <p:nvPr/>
          </p:nvGrpSpPr>
          <p:grpSpPr>
            <a:xfrm>
              <a:off x="3287128" y="3971655"/>
              <a:ext cx="2282729" cy="2282729"/>
              <a:chOff x="0" y="3171556"/>
              <a:chExt cx="2282727" cy="2282727"/>
            </a:xfrm>
          </p:grpSpPr>
          <p:sp>
            <p:nvSpPr>
              <p:cNvPr id="227" name="Shape 227"/>
              <p:cNvSpPr/>
              <p:nvPr/>
            </p:nvSpPr>
            <p:spPr>
              <a:xfrm>
                <a:off x="0" y="3171556"/>
                <a:ext cx="2282728" cy="2282729"/>
              </a:xfrm>
              <a:prstGeom prst="roundRect">
                <a:avLst>
                  <a:gd name="adj" fmla="val 7500"/>
                </a:avLst>
              </a:prstGeom>
              <a:solidFill>
                <a:schemeClr val="accent1"/>
              </a:solidFill>
              <a:ln w="15875" cap="flat">
                <a:solidFill>
                  <a:srgbClr val="A8A8A8"/>
                </a:solidFill>
                <a:prstDash val="solid"/>
                <a:round/>
                <a:tailEnd type="triangle" w="med" len="med"/>
              </a:ln>
              <a:effectLst/>
            </p:spPr>
            <p:txBody>
              <a:bodyPr wrap="square" lIns="45719" tIns="45719" rIns="45719" bIns="45719" numCol="1" anchor="ctr">
                <a:noAutofit/>
              </a:bodyPr>
              <a:lstStyle/>
              <a:p>
                <a:pPr algn="ctr">
                  <a:defRPr sz="3594">
                    <a:solidFill>
                      <a:srgbClr val="FFFFFF"/>
                    </a:solidFill>
                  </a:defRPr>
                </a:pPr>
                <a:endParaRPr/>
              </a:p>
            </p:txBody>
          </p:sp>
          <p:sp>
            <p:nvSpPr>
              <p:cNvPr id="228" name="Shape 228"/>
              <p:cNvSpPr/>
              <p:nvPr/>
            </p:nvSpPr>
            <p:spPr>
              <a:xfrm>
                <a:off x="50093" y="3251200"/>
                <a:ext cx="2182542" cy="21234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p>
                <a:pPr algn="ctr">
                  <a:defRPr sz="1694">
                    <a:solidFill>
                      <a:srgbClr val="FFFFFF"/>
                    </a:solidFill>
                  </a:defRPr>
                </a:pPr>
                <a:r>
                  <a:t>Impacto de estas políticas formales en la conformación de </a:t>
                </a:r>
              </a:p>
              <a:p>
                <a:pPr algn="ctr">
                  <a:defRPr sz="1694">
                    <a:solidFill>
                      <a:srgbClr val="FFFFFF"/>
                    </a:solidFill>
                  </a:defRPr>
                </a:pPr>
                <a:r>
                  <a:t>políticas implícitas concretadas en reformas educativas y</a:t>
                </a:r>
              </a:p>
              <a:p>
                <a:pPr algn="ctr">
                  <a:defRPr sz="1694">
                    <a:solidFill>
                      <a:srgbClr val="FFFFFF"/>
                    </a:solidFill>
                  </a:defRPr>
                </a:pPr>
                <a:r>
                  <a:t>curriculares </a:t>
                </a:r>
              </a:p>
            </p:txBody>
          </p:sp>
        </p:grpSp>
        <p:sp>
          <p:nvSpPr>
            <p:cNvPr id="230" name="Shape 230"/>
            <p:cNvSpPr/>
            <p:nvPr/>
          </p:nvSpPr>
          <p:spPr>
            <a:xfrm>
              <a:off x="5820956" y="4861919"/>
              <a:ext cx="502201" cy="502201"/>
            </a:xfrm>
            <a:prstGeom prst="rightArrow">
              <a:avLst>
                <a:gd name="adj1" fmla="val 64000"/>
                <a:gd name="adj2" fmla="val 50000"/>
              </a:avLst>
            </a:prstGeom>
            <a:solidFill>
              <a:srgbClr val="B9B9BB"/>
            </a:solidFill>
            <a:ln w="12700" cap="flat">
              <a:noFill/>
              <a:miter lim="400000"/>
              <a:tailEnd type="triangle" w="med" len="med"/>
            </a:ln>
            <a:effectLst/>
          </p:spPr>
          <p:txBody>
            <a:bodyPr wrap="square" lIns="45719" tIns="45719" rIns="45719" bIns="45719" numCol="1" anchor="ctr">
              <a:noAutofit/>
            </a:bodyPr>
            <a:lstStyle/>
            <a:p>
              <a:endParaRPr/>
            </a:p>
          </p:txBody>
        </p:sp>
        <p:grpSp>
          <p:nvGrpSpPr>
            <p:cNvPr id="233" name="Group 233"/>
            <p:cNvGrpSpPr/>
            <p:nvPr/>
          </p:nvGrpSpPr>
          <p:grpSpPr>
            <a:xfrm>
              <a:off x="6574256" y="3971655"/>
              <a:ext cx="2282730" cy="2282731"/>
              <a:chOff x="0" y="2104755"/>
              <a:chExt cx="2282728" cy="2282729"/>
            </a:xfrm>
          </p:grpSpPr>
          <p:sp>
            <p:nvSpPr>
              <p:cNvPr id="231" name="Shape 231"/>
              <p:cNvSpPr/>
              <p:nvPr/>
            </p:nvSpPr>
            <p:spPr>
              <a:xfrm>
                <a:off x="0" y="2104755"/>
                <a:ext cx="2282728" cy="2282729"/>
              </a:xfrm>
              <a:prstGeom prst="roundRect">
                <a:avLst>
                  <a:gd name="adj" fmla="val 7500"/>
                </a:avLst>
              </a:prstGeom>
              <a:solidFill>
                <a:schemeClr val="accent1"/>
              </a:solidFill>
              <a:ln w="15875" cap="flat">
                <a:solidFill>
                  <a:srgbClr val="A8A8A8"/>
                </a:solidFill>
                <a:prstDash val="solid"/>
                <a:round/>
                <a:tailEnd type="triangle" w="med" len="med"/>
              </a:ln>
              <a:effectLst/>
            </p:spPr>
            <p:txBody>
              <a:bodyPr wrap="square" lIns="45719" tIns="45719" rIns="45719" bIns="45719" numCol="1" anchor="ctr">
                <a:noAutofit/>
              </a:bodyPr>
              <a:lstStyle/>
              <a:p>
                <a:pPr algn="ctr">
                  <a:defRPr sz="3594">
                    <a:solidFill>
                      <a:srgbClr val="FFFFFF"/>
                    </a:solidFill>
                  </a:defRPr>
                </a:pPr>
                <a:endParaRPr/>
              </a:p>
            </p:txBody>
          </p:sp>
          <p:sp>
            <p:nvSpPr>
              <p:cNvPr id="232" name="Shape 232"/>
              <p:cNvSpPr/>
              <p:nvPr/>
            </p:nvSpPr>
            <p:spPr>
              <a:xfrm>
                <a:off x="50093" y="2536399"/>
                <a:ext cx="2182542" cy="175432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gn="ctr">
                  <a:defRPr sz="2094">
                    <a:solidFill>
                      <a:srgbClr val="FFFFFF"/>
                    </a:solidFill>
                  </a:defRPr>
                </a:lvl1pPr>
              </a:lstStyle>
              <a:p>
                <a:r>
                  <a:rPr lang="es-MX" sz="1800" dirty="0" smtClean="0"/>
                  <a:t>Estudios que trastocan la implicación de las políticas curriculares en los contextos escolares</a:t>
                </a:r>
                <a:endParaRPr lang="es-MX" sz="1800" dirty="0"/>
              </a:p>
            </p:txBody>
          </p:sp>
        </p:grpSp>
      </p:grpSp>
      <p:sp>
        <p:nvSpPr>
          <p:cNvPr id="235" name="Shape 235"/>
          <p:cNvSpPr/>
          <p:nvPr/>
        </p:nvSpPr>
        <p:spPr>
          <a:xfrm>
            <a:off x="395535" y="116632"/>
            <a:ext cx="4752530" cy="6883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4000" b="1">
                <a:solidFill>
                  <a:schemeClr val="accent6"/>
                </a:solidFill>
                <a:effectLst>
                  <a:outerShdw blurRad="38100" dist="38100" dir="2700000" rotWithShape="0">
                    <a:srgbClr val="000000">
                      <a:alpha val="43137"/>
                    </a:srgbClr>
                  </a:outerShdw>
                </a:effectLst>
              </a:defRPr>
            </a:pPr>
            <a:r>
              <a:t>HALLAZGOS</a:t>
            </a:r>
            <a:r>
              <a:rPr sz="1800" b="0">
                <a:solidFill>
                  <a:srgbClr val="000000"/>
                </a:solidFill>
              </a:rPr>
              <a:t> </a:t>
            </a:r>
          </a:p>
        </p:txBody>
      </p:sp>
      <p:sp>
        <p:nvSpPr>
          <p:cNvPr id="236" name="Shape 236"/>
          <p:cNvSpPr/>
          <p:nvPr/>
        </p:nvSpPr>
        <p:spPr>
          <a:xfrm>
            <a:off x="107503" y="4826675"/>
            <a:ext cx="8640962" cy="1754326"/>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r>
              <a:rPr lang="es-MX" dirty="0" smtClean="0"/>
              <a:t>Analisis</a:t>
            </a:r>
            <a:r>
              <a:rPr dirty="0" smtClean="0"/>
              <a:t>:</a:t>
            </a:r>
            <a:endParaRPr dirty="0"/>
          </a:p>
          <a:p>
            <a:endParaRPr dirty="0"/>
          </a:p>
          <a:p>
            <a:pPr marL="285750" indent="-285750" algn="just">
              <a:buFont typeface="Wingdings" pitchFamily="2" charset="2"/>
              <a:buChar char="ü"/>
            </a:pPr>
            <a:r>
              <a:rPr lang="es-MX" dirty="0" smtClean="0"/>
              <a:t>Poca claridad del área de estudio de las políticas educativas en el nivel de preescolar, casi nulo en primaria y poco claros en Secundaria.</a:t>
            </a:r>
          </a:p>
          <a:p>
            <a:pPr marL="285750" indent="-285750" algn="just">
              <a:buFont typeface="Wingdings" pitchFamily="2" charset="2"/>
              <a:buChar char="ü"/>
            </a:pPr>
            <a:r>
              <a:rPr lang="es-MX" dirty="0" smtClean="0"/>
              <a:t>Tendencia creciente de estudios descriptivos y la escasez de estudios  empíricos</a:t>
            </a:r>
          </a:p>
          <a:p>
            <a:r>
              <a:rPr dirty="0" smtClean="0"/>
              <a:t> </a:t>
            </a:r>
            <a:endParaRPr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Shape 238"/>
          <p:cNvSpPr/>
          <p:nvPr/>
        </p:nvSpPr>
        <p:spPr>
          <a:xfrm>
            <a:off x="611559" y="404664"/>
            <a:ext cx="7776866" cy="38379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800" b="1">
                <a:effectLst>
                  <a:outerShdw blurRad="38100" dist="38100" dir="2700000" rotWithShape="0">
                    <a:srgbClr val="000000">
                      <a:alpha val="43137"/>
                    </a:srgbClr>
                  </a:outerShdw>
                </a:effectLst>
              </a:defRPr>
            </a:pPr>
            <a:r>
              <a:rPr dirty="0"/>
              <a:t>REFLEXION FINAL</a:t>
            </a:r>
          </a:p>
          <a:p>
            <a:pPr>
              <a:defRPr sz="2800" b="1">
                <a:effectLst>
                  <a:outerShdw blurRad="38100" dist="38100" dir="2700000" rotWithShape="0">
                    <a:srgbClr val="000000">
                      <a:alpha val="43137"/>
                    </a:srgbClr>
                  </a:outerShdw>
                </a:effectLst>
              </a:defRPr>
            </a:pPr>
            <a:endParaRPr dirty="0"/>
          </a:p>
          <a:p>
            <a:pPr marL="285750" indent="-285750" algn="just">
              <a:buSzPct val="100000"/>
              <a:buFont typeface="Courier New"/>
              <a:buChar char="o"/>
            </a:pPr>
            <a:r>
              <a:rPr lang="es-MX" dirty="0" smtClean="0"/>
              <a:t>La implementación de las reformas pone de relieve cuestiones centrales de toda política educativa: la tensión entre lo viejo y lo nuevo en las reformas y la capacidad efectiva de cambiar las escuelas desde el Estado</a:t>
            </a:r>
          </a:p>
          <a:p>
            <a:pPr marL="285750" indent="-285750">
              <a:buSzPct val="100000"/>
              <a:buFont typeface="Courier New"/>
              <a:buChar char="o"/>
            </a:pPr>
            <a:endParaRPr lang="es-MX" dirty="0" smtClean="0"/>
          </a:p>
          <a:p>
            <a:pPr marL="285750" indent="-285750">
              <a:buSzPct val="100000"/>
              <a:buFont typeface="Courier New"/>
              <a:buChar char="o"/>
            </a:pPr>
            <a:r>
              <a:rPr lang="es-MX" dirty="0" smtClean="0"/>
              <a:t>El discurso de la eficiencia y la calidad pone, con persistencia, en tela de juicio a las escuelas y todo se traduce en una ofensiva contra las políticas igualitarias del pasados, a las que se culpabiliza del aparte descenso general del nivel educativo.</a:t>
            </a:r>
          </a:p>
          <a:p>
            <a:pPr marL="285750" indent="-285750">
              <a:buSzPct val="100000"/>
              <a:buFont typeface="Courier New"/>
              <a:buChar char="o"/>
            </a:pPr>
            <a:endParaRPr dirty="0"/>
          </a:p>
        </p:txBody>
      </p:sp>
    </p:spTree>
  </p:cSld>
  <p:clrMapOvr>
    <a:masterClrMapping/>
  </p:clrMapOvr>
  <p:transition spd="slow"/>
</p:sld>
</file>

<file path=ppt/theme/theme1.xml><?xml version="1.0" encoding="utf-8"?>
<a:theme xmlns:a="http://schemas.openxmlformats.org/drawingml/2006/main" name="Transmisión de listas">
  <a:themeElements>
    <a:clrScheme name="Transmisión de listas">
      <a:dk1>
        <a:srgbClr val="000000"/>
      </a:dk1>
      <a:lt1>
        <a:srgbClr val="FFFFFF"/>
      </a:lt1>
      <a:dk2>
        <a:srgbClr val="A7A7A7"/>
      </a:dk2>
      <a:lt2>
        <a:srgbClr val="535353"/>
      </a:lt2>
      <a:accent1>
        <a:srgbClr val="6F6F74"/>
      </a:accent1>
      <a:accent2>
        <a:srgbClr val="A7B789"/>
      </a:accent2>
      <a:accent3>
        <a:srgbClr val="BEAE98"/>
      </a:accent3>
      <a:accent4>
        <a:srgbClr val="92A9B9"/>
      </a:accent4>
      <a:accent5>
        <a:srgbClr val="9C8265"/>
      </a:accent5>
      <a:accent6>
        <a:srgbClr val="8D6974"/>
      </a:accent6>
      <a:hlink>
        <a:srgbClr val="0000FF"/>
      </a:hlink>
      <a:folHlink>
        <a:srgbClr val="FF00FF"/>
      </a:folHlink>
    </a:clrScheme>
    <a:fontScheme name="Transmisión de listas">
      <a:majorFont>
        <a:latin typeface="Helvetica"/>
        <a:ea typeface="Helvetica"/>
        <a:cs typeface="Helvetica"/>
      </a:majorFont>
      <a:minorFont>
        <a:latin typeface="Trebuchet MS"/>
        <a:ea typeface="Trebuchet MS"/>
        <a:cs typeface="Trebuchet MS"/>
      </a:minorFont>
    </a:fontScheme>
    <a:fmtScheme name="Transmisión de lista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2984" dir="5400000" rotWithShape="0">
              <a:srgbClr val="000000">
                <a:alpha val="45000"/>
              </a:srgbClr>
            </a:outerShdw>
          </a:effectLst>
        </a:effectStyle>
        <a:effectStyle>
          <a:effectLst>
            <a:outerShdw blurRad="38100" dist="22984" dir="5400000" rotWithShape="0">
              <a:srgbClr val="000000">
                <a:alpha val="45000"/>
              </a:srgbClr>
            </a:outerShdw>
          </a:effectLst>
        </a:effectStyle>
        <a:effectStyle>
          <a:effectLst>
            <a:outerShdw blurRad="63500" dist="50800" dir="5400000" rotWithShape="0">
              <a:srgbClr val="000000">
                <a:alpha val="2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flat">
          <a:solidFill>
            <a:srgbClr val="49494D"/>
          </a:solidFill>
          <a:prstDash val="solid"/>
          <a:round/>
        </a:ln>
        <a:effectLst>
          <a:outerShdw blurRad="38100" dist="22984" dir="5400000" rotWithShape="0">
            <a:srgbClr val="000000">
              <a:alpha val="4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5875" cap="flat">
          <a:solidFill>
            <a:srgbClr val="49494D"/>
          </a:solidFill>
          <a:prstDash val="solid"/>
          <a:round/>
        </a:ln>
        <a:effectLst>
          <a:outerShdw blurRad="63500" dist="50800" dir="5400000" rotWithShape="0">
            <a:srgbClr val="000000">
              <a:alpha val="2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ransmisión de listas">
  <a:themeElements>
    <a:clrScheme name="Transmisión de listas">
      <a:dk1>
        <a:srgbClr val="000000"/>
      </a:dk1>
      <a:lt1>
        <a:srgbClr val="FFFFFF"/>
      </a:lt1>
      <a:dk2>
        <a:srgbClr val="A7A7A7"/>
      </a:dk2>
      <a:lt2>
        <a:srgbClr val="535353"/>
      </a:lt2>
      <a:accent1>
        <a:srgbClr val="6F6F74"/>
      </a:accent1>
      <a:accent2>
        <a:srgbClr val="A7B789"/>
      </a:accent2>
      <a:accent3>
        <a:srgbClr val="BEAE98"/>
      </a:accent3>
      <a:accent4>
        <a:srgbClr val="92A9B9"/>
      </a:accent4>
      <a:accent5>
        <a:srgbClr val="9C8265"/>
      </a:accent5>
      <a:accent6>
        <a:srgbClr val="8D6974"/>
      </a:accent6>
      <a:hlink>
        <a:srgbClr val="0000FF"/>
      </a:hlink>
      <a:folHlink>
        <a:srgbClr val="FF00FF"/>
      </a:folHlink>
    </a:clrScheme>
    <a:fontScheme name="Transmisión de listas">
      <a:majorFont>
        <a:latin typeface="Helvetica"/>
        <a:ea typeface="Helvetica"/>
        <a:cs typeface="Helvetica"/>
      </a:majorFont>
      <a:minorFont>
        <a:latin typeface="Trebuchet MS"/>
        <a:ea typeface="Trebuchet MS"/>
        <a:cs typeface="Trebuchet MS"/>
      </a:minorFont>
    </a:fontScheme>
    <a:fmtScheme name="Transmisión de lista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2984" dir="5400000" rotWithShape="0">
              <a:srgbClr val="000000">
                <a:alpha val="45000"/>
              </a:srgbClr>
            </a:outerShdw>
          </a:effectLst>
        </a:effectStyle>
        <a:effectStyle>
          <a:effectLst>
            <a:outerShdw blurRad="38100" dist="22984" dir="5400000" rotWithShape="0">
              <a:srgbClr val="000000">
                <a:alpha val="45000"/>
              </a:srgbClr>
            </a:outerShdw>
          </a:effectLst>
        </a:effectStyle>
        <a:effectStyle>
          <a:effectLst>
            <a:outerShdw blurRad="63500" dist="50800" dir="5400000" rotWithShape="0">
              <a:srgbClr val="000000">
                <a:alpha val="2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flat">
          <a:solidFill>
            <a:srgbClr val="49494D"/>
          </a:solidFill>
          <a:prstDash val="solid"/>
          <a:round/>
        </a:ln>
        <a:effectLst>
          <a:outerShdw blurRad="38100" dist="22984" dir="5400000" rotWithShape="0">
            <a:srgbClr val="000000">
              <a:alpha val="4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5875" cap="flat">
          <a:solidFill>
            <a:srgbClr val="49494D"/>
          </a:solidFill>
          <a:prstDash val="solid"/>
          <a:round/>
        </a:ln>
        <a:effectLst>
          <a:outerShdw blurRad="63500" dist="50800" dir="5400000" rotWithShape="0">
            <a:srgbClr val="000000">
              <a:alpha val="2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731</Words>
  <Application>Microsoft Office PowerPoint</Application>
  <PresentationFormat>Presentación en pantalla (4:3)</PresentationFormat>
  <Paragraphs>85</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Transmisión de listas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RADRYHC</dc:creator>
  <cp:lastModifiedBy>Vaio</cp:lastModifiedBy>
  <cp:revision>1</cp:revision>
  <dcterms:modified xsi:type="dcterms:W3CDTF">2015-10-26T22:20:25Z</dcterms:modified>
</cp:coreProperties>
</file>